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4" r:id="rId1"/>
    <p:sldMasterId id="2147483682" r:id="rId2"/>
    <p:sldMasterId id="2147483699" r:id="rId3"/>
    <p:sldMasterId id="2147483718" r:id="rId4"/>
  </p:sldMasterIdLst>
  <p:notesMasterIdLst>
    <p:notesMasterId r:id="rId15"/>
  </p:notesMasterIdLst>
  <p:handoutMasterIdLst>
    <p:handoutMasterId r:id="rId16"/>
  </p:handoutMasterIdLst>
  <p:sldIdLst>
    <p:sldId id="256" r:id="rId5"/>
    <p:sldId id="525" r:id="rId6"/>
    <p:sldId id="563" r:id="rId7"/>
    <p:sldId id="509" r:id="rId8"/>
    <p:sldId id="572" r:id="rId9"/>
    <p:sldId id="570" r:id="rId10"/>
    <p:sldId id="571" r:id="rId11"/>
    <p:sldId id="557" r:id="rId12"/>
    <p:sldId id="558" r:id="rId13"/>
    <p:sldId id="287" r:id="rId14"/>
  </p:sldIdLst>
  <p:sldSz cx="9144000" cy="6858000" type="screen4x3"/>
  <p:notesSz cx="7315200" cy="9601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98B0CA8-C813-4796-800B-A1D6FB754FFB}">
          <p14:sldIdLst>
            <p14:sldId id="256"/>
            <p14:sldId id="525"/>
            <p14:sldId id="563"/>
            <p14:sldId id="509"/>
            <p14:sldId id="572"/>
            <p14:sldId id="570"/>
            <p14:sldId id="571"/>
            <p14:sldId id="557"/>
            <p14:sldId id="558"/>
            <p14:sldId id="287"/>
          </p14:sldIdLst>
        </p14:section>
      </p14:sectionLst>
    </p:ext>
    <p:ext uri="{EFAFB233-063F-42B5-8137-9DF3F51BA10A}">
      <p15:sldGuideLst xmlns:p15="http://schemas.microsoft.com/office/powerpoint/2012/main">
        <p15:guide id="1" orient="horz" pos="3566">
          <p15:clr>
            <a:srgbClr val="A4A3A4"/>
          </p15:clr>
        </p15:guide>
        <p15:guide id="2" orient="horz" pos="187">
          <p15:clr>
            <a:srgbClr val="A4A3A4"/>
          </p15:clr>
        </p15:guide>
        <p15:guide id="3" orient="horz" pos="935">
          <p15:clr>
            <a:srgbClr val="A4A3A4"/>
          </p15:clr>
        </p15:guide>
        <p15:guide id="4" orient="horz" pos="3793">
          <p15:clr>
            <a:srgbClr val="A4A3A4"/>
          </p15:clr>
        </p15:guide>
        <p15:guide id="5" orient="horz" pos="1162">
          <p15:clr>
            <a:srgbClr val="A4A3A4"/>
          </p15:clr>
        </p15:guide>
        <p15:guide id="6" orient="horz" pos="4020">
          <p15:clr>
            <a:srgbClr val="A4A3A4"/>
          </p15:clr>
        </p15:guide>
        <p15:guide id="7" orient="horz" pos="2296">
          <p15:clr>
            <a:srgbClr val="A4A3A4"/>
          </p15:clr>
        </p15:guide>
        <p15:guide id="8" orient="horz" pos="2886">
          <p15:clr>
            <a:srgbClr val="A4A3A4"/>
          </p15:clr>
        </p15:guide>
        <p15:guide id="9" orient="horz" pos="1026">
          <p15:clr>
            <a:srgbClr val="A4A3A4"/>
          </p15:clr>
        </p15:guide>
        <p15:guide id="10" orient="horz" pos="2523">
          <p15:clr>
            <a:srgbClr val="A4A3A4"/>
          </p15:clr>
        </p15:guide>
        <p15:guide id="11" pos="476">
          <p15:clr>
            <a:srgbClr val="A4A3A4"/>
          </p15:clr>
        </p15:guide>
        <p15:guide id="12" pos="113">
          <p15:clr>
            <a:srgbClr val="A4A3A4"/>
          </p15:clr>
        </p15:guide>
        <p15:guide id="13" pos="5556">
          <p15:clr>
            <a:srgbClr val="A4A3A4"/>
          </p15:clr>
        </p15:guide>
        <p15:guide id="14" pos="2925">
          <p15:clr>
            <a:srgbClr val="A4A3A4"/>
          </p15:clr>
        </p15:guide>
        <p15:guide id="15" pos="3107">
          <p15:clr>
            <a:srgbClr val="A4A3A4"/>
          </p15:clr>
        </p15:guide>
        <p15:guide id="16" pos="1973">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FF6600"/>
    <a:srgbClr val="6586C3"/>
    <a:srgbClr val="FF9900"/>
    <a:srgbClr val="336699"/>
    <a:srgbClr val="C3004B"/>
    <a:srgbClr val="000099"/>
    <a:srgbClr val="E3004F"/>
    <a:srgbClr val="006AA4"/>
    <a:srgbClr val="961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9196" autoAdjust="0"/>
  </p:normalViewPr>
  <p:slideViewPr>
    <p:cSldViewPr snapToObjects="1" showGuides="1">
      <p:cViewPr varScale="1">
        <p:scale>
          <a:sx n="46" d="100"/>
          <a:sy n="46" d="100"/>
        </p:scale>
        <p:origin x="1224" y="38"/>
      </p:cViewPr>
      <p:guideLst>
        <p:guide orient="horz" pos="3566"/>
        <p:guide orient="horz" pos="187"/>
        <p:guide orient="horz" pos="935"/>
        <p:guide orient="horz" pos="3793"/>
        <p:guide orient="horz" pos="1162"/>
        <p:guide orient="horz" pos="4020"/>
        <p:guide orient="horz" pos="2296"/>
        <p:guide orient="horz" pos="2886"/>
        <p:guide orient="horz" pos="1026"/>
        <p:guide orient="horz" pos="2523"/>
        <p:guide pos="476"/>
        <p:guide pos="113"/>
        <p:guide pos="5556"/>
        <p:guide pos="2925"/>
        <p:guide pos="3107"/>
        <p:guide pos="1973"/>
      </p:guideLst>
    </p:cSldViewPr>
  </p:slideViewPr>
  <p:notesTextViewPr>
    <p:cViewPr>
      <p:scale>
        <a:sx n="100" d="100"/>
        <a:sy n="100" d="100"/>
      </p:scale>
      <p:origin x="0" y="0"/>
    </p:cViewPr>
  </p:notesTextViewPr>
  <p:sorterViewPr>
    <p:cViewPr>
      <p:scale>
        <a:sx n="100" d="100"/>
        <a:sy n="100" d="100"/>
      </p:scale>
      <p:origin x="0" y="-600"/>
    </p:cViewPr>
  </p:sorterViewPr>
  <p:notesViewPr>
    <p:cSldViewPr snapToObjects="1" showGuides="1">
      <p:cViewPr varScale="1">
        <p:scale>
          <a:sx n="86" d="100"/>
          <a:sy n="86" d="100"/>
        </p:scale>
        <p:origin x="-3696" y="-96"/>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170138" cy="479539"/>
          </a:xfrm>
          <a:prstGeom prst="rect">
            <a:avLst/>
          </a:prstGeom>
        </p:spPr>
        <p:txBody>
          <a:bodyPr vert="horz" lIns="88221" tIns="44111" rIns="88221" bIns="44111" rtlCol="0"/>
          <a:lstStyle>
            <a:lvl1pPr algn="l">
              <a:defRPr sz="1200"/>
            </a:lvl1pPr>
          </a:lstStyle>
          <a:p>
            <a:endParaRPr lang="de-DE"/>
          </a:p>
        </p:txBody>
      </p:sp>
      <p:sp>
        <p:nvSpPr>
          <p:cNvPr id="3" name="Datumsplatzhalter 2"/>
          <p:cNvSpPr>
            <a:spLocks noGrp="1"/>
          </p:cNvSpPr>
          <p:nvPr>
            <p:ph type="dt" sz="quarter" idx="1"/>
          </p:nvPr>
        </p:nvSpPr>
        <p:spPr>
          <a:xfrm>
            <a:off x="4143427" y="1"/>
            <a:ext cx="3170138" cy="479539"/>
          </a:xfrm>
          <a:prstGeom prst="rect">
            <a:avLst/>
          </a:prstGeom>
        </p:spPr>
        <p:txBody>
          <a:bodyPr vert="horz" lIns="88221" tIns="44111" rIns="88221" bIns="44111" rtlCol="0"/>
          <a:lstStyle>
            <a:lvl1pPr algn="r">
              <a:defRPr sz="1200"/>
            </a:lvl1pPr>
          </a:lstStyle>
          <a:p>
            <a:fld id="{AF4670C5-0C64-4928-8695-A6F30BEECDE9}" type="datetimeFigureOut">
              <a:rPr lang="de-DE" smtClean="0"/>
              <a:t>13.10.2022</a:t>
            </a:fld>
            <a:endParaRPr lang="de-DE"/>
          </a:p>
        </p:txBody>
      </p:sp>
      <p:sp>
        <p:nvSpPr>
          <p:cNvPr id="4" name="Fußzeilenplatzhalter 3"/>
          <p:cNvSpPr>
            <a:spLocks noGrp="1"/>
          </p:cNvSpPr>
          <p:nvPr>
            <p:ph type="ftr" sz="quarter" idx="2"/>
          </p:nvPr>
        </p:nvSpPr>
        <p:spPr>
          <a:xfrm>
            <a:off x="0" y="9120173"/>
            <a:ext cx="3170138" cy="479539"/>
          </a:xfrm>
          <a:prstGeom prst="rect">
            <a:avLst/>
          </a:prstGeom>
        </p:spPr>
        <p:txBody>
          <a:bodyPr vert="horz" lIns="88221" tIns="44111" rIns="88221" bIns="44111" rtlCol="0" anchor="b"/>
          <a:lstStyle>
            <a:lvl1pPr algn="l">
              <a:defRPr sz="1200"/>
            </a:lvl1pPr>
          </a:lstStyle>
          <a:p>
            <a:endParaRPr lang="de-DE"/>
          </a:p>
        </p:txBody>
      </p:sp>
      <p:sp>
        <p:nvSpPr>
          <p:cNvPr id="5" name="Foliennummernplatzhalter 4"/>
          <p:cNvSpPr>
            <a:spLocks noGrp="1"/>
          </p:cNvSpPr>
          <p:nvPr>
            <p:ph type="sldNum" sz="quarter" idx="3"/>
          </p:nvPr>
        </p:nvSpPr>
        <p:spPr>
          <a:xfrm>
            <a:off x="4143427" y="9120173"/>
            <a:ext cx="3170138" cy="479539"/>
          </a:xfrm>
          <a:prstGeom prst="rect">
            <a:avLst/>
          </a:prstGeom>
        </p:spPr>
        <p:txBody>
          <a:bodyPr vert="horz" lIns="88221" tIns="44111" rIns="88221" bIns="44111" rtlCol="0" anchor="b"/>
          <a:lstStyle>
            <a:lvl1pPr algn="r">
              <a:defRPr sz="1200"/>
            </a:lvl1pPr>
          </a:lstStyle>
          <a:p>
            <a:fld id="{38208FEE-6C05-4CC8-AC1A-75C93BED8D8A}" type="slidenum">
              <a:rPr lang="de-DE" smtClean="0"/>
              <a:t>‹Nr.›</a:t>
            </a:fld>
            <a:endParaRPr lang="de-DE"/>
          </a:p>
        </p:txBody>
      </p:sp>
    </p:spTree>
    <p:extLst>
      <p:ext uri="{BB962C8B-B14F-4D97-AF65-F5344CB8AC3E}">
        <p14:creationId xmlns:p14="http://schemas.microsoft.com/office/powerpoint/2010/main" val="128194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3169920" cy="480060"/>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4143590" y="1"/>
            <a:ext cx="3169920" cy="480060"/>
          </a:xfrm>
          <a:prstGeom prst="rect">
            <a:avLst/>
          </a:prstGeom>
        </p:spPr>
        <p:txBody>
          <a:bodyPr vert="horz" lIns="91432" tIns="45716" rIns="91432" bIns="45716" rtlCol="0"/>
          <a:lstStyle>
            <a:lvl1pPr algn="r">
              <a:defRPr sz="1200"/>
            </a:lvl1pPr>
          </a:lstStyle>
          <a:p>
            <a:fld id="{E7AD4C4A-A02E-4B80-A175-172E72F02774}" type="datetimeFigureOut">
              <a:rPr lang="de-DE" smtClean="0"/>
              <a:t>13.10.2022</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731521" y="4560571"/>
            <a:ext cx="5852160" cy="4320540"/>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119474"/>
            <a:ext cx="3169920" cy="480060"/>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4143590" y="9119474"/>
            <a:ext cx="3169920" cy="480060"/>
          </a:xfrm>
          <a:prstGeom prst="rect">
            <a:avLst/>
          </a:prstGeom>
        </p:spPr>
        <p:txBody>
          <a:bodyPr vert="horz" lIns="91432" tIns="45716" rIns="91432" bIns="45716" rtlCol="0" anchor="b"/>
          <a:lstStyle>
            <a:lvl1pPr algn="r">
              <a:defRPr sz="1200"/>
            </a:lvl1pPr>
          </a:lstStyle>
          <a:p>
            <a:fld id="{FC5ECCAA-5C7A-408B-9F67-6D5DCD62711B}" type="slidenum">
              <a:rPr lang="de-DE" smtClean="0"/>
              <a:t>‹Nr.›</a:t>
            </a:fld>
            <a:endParaRPr lang="de-DE"/>
          </a:p>
        </p:txBody>
      </p:sp>
    </p:spTree>
    <p:extLst>
      <p:ext uri="{BB962C8B-B14F-4D97-AF65-F5344CB8AC3E}">
        <p14:creationId xmlns:p14="http://schemas.microsoft.com/office/powerpoint/2010/main" val="30106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C5ECCAA-5C7A-408B-9F67-6D5DCD62711B}" type="slidenum">
              <a:rPr lang="de-DE" smtClean="0"/>
              <a:t>1</a:t>
            </a:fld>
            <a:endParaRPr lang="de-DE" dirty="0"/>
          </a:p>
        </p:txBody>
      </p:sp>
    </p:spTree>
    <p:extLst>
      <p:ext uri="{BB962C8B-B14F-4D97-AF65-F5344CB8AC3E}">
        <p14:creationId xmlns:p14="http://schemas.microsoft.com/office/powerpoint/2010/main" val="310409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09F3AEA-9EDC-455E-A02E-677E462E90C7}"/>
              </a:ext>
            </a:extLst>
          </p:cNvPr>
          <p:cNvSpPr txBox="1">
            <a:spLocks noGrp="1" noChangeArrowheads="1"/>
          </p:cNvSpPr>
          <p:nvPr/>
        </p:nvSpPr>
        <p:spPr bwMode="auto">
          <a:xfrm>
            <a:off x="3819525" y="9377363"/>
            <a:ext cx="2921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7" tIns="45574" rIns="91147" bIns="45574" anchor="b"/>
          <a:lstStyle>
            <a:lvl1pPr defTabSz="911225">
              <a:spcBef>
                <a:spcPct val="30000"/>
              </a:spcBef>
              <a:defRPr sz="1000" b="1">
                <a:solidFill>
                  <a:schemeClr val="tx1"/>
                </a:solidFill>
                <a:latin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4F678EF8-7C1F-4A5E-8DAA-2A850A838E44}"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1225"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14A84DE1-B378-46E8-BB44-5E509460170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41E7B88-C9AD-4846-A6DF-7E61607290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7" tIns="45574" rIns="91147" bIns="45574"/>
          <a:lstStyle/>
          <a:p>
            <a:pPr eaLnBrk="1" hangingPunct="1"/>
            <a:endParaRPr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318" y="1268760"/>
            <a:ext cx="8058150" cy="1872208"/>
          </a:xfrm>
        </p:spPr>
        <p:txBody>
          <a:bodyPr anchor="b" anchorCtr="0">
            <a:noAutofit/>
          </a:bodyPr>
          <a:lstStyle>
            <a:lvl1pPr>
              <a:defRPr sz="3600" b="0">
                <a:solidFill>
                  <a:schemeClr val="accent1"/>
                </a:solidFill>
              </a:defRPr>
            </a:lvl1pPr>
          </a:lstStyle>
          <a:p>
            <a:r>
              <a:rPr lang="de-DE" noProof="0"/>
              <a:t>Titelmasterformat durch Klicken bearbeiten</a:t>
            </a:r>
            <a:endParaRPr lang="de-DE" noProof="0" dirty="0"/>
          </a:p>
        </p:txBody>
      </p:sp>
      <p:sp>
        <p:nvSpPr>
          <p:cNvPr id="3" name="Untertitel 2"/>
          <p:cNvSpPr>
            <a:spLocks noGrp="1"/>
          </p:cNvSpPr>
          <p:nvPr>
            <p:ph type="subTitle" idx="1"/>
          </p:nvPr>
        </p:nvSpPr>
        <p:spPr>
          <a:xfrm>
            <a:off x="755318" y="3351350"/>
            <a:ext cx="8058150" cy="792088"/>
          </a:xfrm>
        </p:spPr>
        <p:txBody>
          <a:bodyPr>
            <a:noAutofit/>
          </a:bodyPr>
          <a:lstStyle>
            <a:lvl1pPr marL="0" indent="0" algn="l">
              <a:spcBef>
                <a:spcPts val="50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de-DE" noProof="0" dirty="0"/>
          </a:p>
        </p:txBody>
      </p:sp>
      <p:sp>
        <p:nvSpPr>
          <p:cNvPr id="14" name="Textplatzhalter 13"/>
          <p:cNvSpPr>
            <a:spLocks noGrp="1"/>
          </p:cNvSpPr>
          <p:nvPr>
            <p:ph type="body" sz="quarter" idx="10"/>
          </p:nvPr>
        </p:nvSpPr>
        <p:spPr>
          <a:xfrm>
            <a:off x="755319" y="4653136"/>
            <a:ext cx="3873018" cy="648000"/>
          </a:xfrm>
        </p:spPr>
        <p:txBody>
          <a:bodyPr anchor="b" anchorCtr="0">
            <a:normAutofit/>
          </a:bodyPr>
          <a:lstStyle>
            <a:lvl1pPr marL="0" indent="0">
              <a:spcBef>
                <a:spcPts val="500"/>
              </a:spcBef>
              <a:buFontTx/>
              <a:buNone/>
              <a:defRPr sz="2000"/>
            </a:lvl1pPr>
          </a:lstStyle>
          <a:p>
            <a:pPr lvl="0"/>
            <a:r>
              <a:rPr lang="de-DE" noProof="0"/>
              <a:t>Textmasterformat bearbeiten</a:t>
            </a:r>
          </a:p>
        </p:txBody>
      </p:sp>
      <p:cxnSp>
        <p:nvCxnSpPr>
          <p:cNvPr id="15" name="Gerade Verbindung 14"/>
          <p:cNvCxnSpPr/>
          <p:nvPr userDrawn="1"/>
        </p:nvCxnSpPr>
        <p:spPr>
          <a:xfrm>
            <a:off x="433117" y="6237288"/>
            <a:ext cx="871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 name="Gruppieren 5"/>
          <p:cNvGrpSpPr/>
          <p:nvPr userDrawn="1"/>
        </p:nvGrpSpPr>
        <p:grpSpPr>
          <a:xfrm>
            <a:off x="180425" y="0"/>
            <a:ext cx="252000" cy="6858000"/>
            <a:chOff x="180425" y="0"/>
            <a:chExt cx="252000" cy="685800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6" name="Rechteck 15"/>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endParaRPr lang="de-DE" sz="1400" b="1" noProof="0" dirty="0">
                <a:latin typeface="Arial" pitchFamily="34" charset="0"/>
                <a:cs typeface="Arial" pitchFamily="34" charset="0"/>
              </a:endParaRPr>
            </a:p>
          </p:txBody>
        </p:sp>
      </p:grpSp>
      <p:cxnSp>
        <p:nvCxnSpPr>
          <p:cNvPr id="17" name="Gerade Verbindung 16"/>
          <p:cNvCxnSpPr/>
          <p:nvPr userDrawn="1"/>
        </p:nvCxnSpPr>
        <p:spPr>
          <a:xfrm>
            <a:off x="433117" y="1124744"/>
            <a:ext cx="8710883" cy="0"/>
          </a:xfrm>
          <a:prstGeom prst="line">
            <a:avLst/>
          </a:prstGeom>
          <a:ln w="12700">
            <a:solidFill>
              <a:srgbClr val="97BF0D"/>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332656"/>
            <a:ext cx="16462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10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elfolie 2">
    <p:spTree>
      <p:nvGrpSpPr>
        <p:cNvPr id="1" name=""/>
        <p:cNvGrpSpPr/>
        <p:nvPr/>
      </p:nvGrpSpPr>
      <p:grpSpPr>
        <a:xfrm>
          <a:off x="0" y="0"/>
          <a:ext cx="0" cy="0"/>
          <a:chOff x="0" y="0"/>
          <a:chExt cx="0" cy="0"/>
        </a:xfrm>
      </p:grpSpPr>
      <p:sp>
        <p:nvSpPr>
          <p:cNvPr id="8" name="Rechteck 7"/>
          <p:cNvSpPr/>
          <p:nvPr userDrawn="1"/>
        </p:nvSpPr>
        <p:spPr>
          <a:xfrm>
            <a:off x="468313" y="3138504"/>
            <a:ext cx="3009600" cy="30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rPr>
              <a:t>Platzhalter</a:t>
            </a:r>
            <a:r>
              <a:rPr lang="de-DE" sz="1800" baseline="0" dirty="0">
                <a:solidFill>
                  <a:schemeClr val="tx1"/>
                </a:solidFill>
              </a:rPr>
              <a:t> für Bild. </a:t>
            </a:r>
          </a:p>
          <a:p>
            <a:pPr algn="ctr"/>
            <a:r>
              <a:rPr lang="de-DE" sz="1800" baseline="0" dirty="0">
                <a:solidFill>
                  <a:schemeClr val="tx1"/>
                </a:solidFill>
              </a:rPr>
              <a:t>Bild im im Master austauschen. </a:t>
            </a:r>
          </a:p>
          <a:p>
            <a:pPr algn="ctr"/>
            <a:r>
              <a:rPr lang="de-DE" sz="1800" baseline="0" dirty="0">
                <a:solidFill>
                  <a:schemeClr val="tx1"/>
                </a:solidFill>
              </a:rPr>
              <a:t>Bildformat </a:t>
            </a:r>
            <a:r>
              <a:rPr lang="de-DE" sz="1800" dirty="0">
                <a:solidFill>
                  <a:schemeClr val="tx1"/>
                </a:solidFill>
              </a:rPr>
              <a:t>H 8,4 x B 8,36 </a:t>
            </a:r>
          </a:p>
        </p:txBody>
      </p:sp>
      <p:sp>
        <p:nvSpPr>
          <p:cNvPr id="2" name="Titel 1"/>
          <p:cNvSpPr>
            <a:spLocks noGrp="1"/>
          </p:cNvSpPr>
          <p:nvPr>
            <p:ph type="ctrTitle" hasCustomPrompt="1"/>
          </p:nvPr>
        </p:nvSpPr>
        <p:spPr>
          <a:xfrm>
            <a:off x="3626368" y="3284984"/>
            <a:ext cx="5040000" cy="1992154"/>
          </a:xfrm>
        </p:spPr>
        <p:txBody>
          <a:bodyPr/>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hasCustomPrompt="1"/>
          </p:nvPr>
        </p:nvSpPr>
        <p:spPr>
          <a:xfrm>
            <a:off x="3626368" y="5277138"/>
            <a:ext cx="5040000" cy="288000"/>
          </a:xfr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Untertitelmaster durch Klicken bearbeiten</a:t>
            </a:r>
          </a:p>
        </p:txBody>
      </p:sp>
      <p:sp>
        <p:nvSpPr>
          <p:cNvPr id="9" name="Textplatzhalter 8"/>
          <p:cNvSpPr>
            <a:spLocks noGrp="1"/>
          </p:cNvSpPr>
          <p:nvPr>
            <p:ph type="body" sz="quarter" idx="10"/>
          </p:nvPr>
        </p:nvSpPr>
        <p:spPr>
          <a:xfrm>
            <a:off x="3626368" y="5589513"/>
            <a:ext cx="5040000" cy="288000"/>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cxnSp>
        <p:nvCxnSpPr>
          <p:cNvPr id="5" name="Gerade Verbindung 4"/>
          <p:cNvCxnSpPr/>
          <p:nvPr/>
        </p:nvCxnSpPr>
        <p:spPr>
          <a:xfrm>
            <a:off x="468313" y="3138504"/>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468313" y="616235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8536" y="5803200"/>
            <a:ext cx="457200" cy="70025"/>
          </a:xfrm>
          <a:prstGeom prst="rect">
            <a:avLst/>
          </a:prstGeom>
        </p:spPr>
      </p:pic>
    </p:spTree>
    <p:extLst>
      <p:ext uri="{BB962C8B-B14F-4D97-AF65-F5344CB8AC3E}">
        <p14:creationId xmlns:p14="http://schemas.microsoft.com/office/powerpoint/2010/main" val="84105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folie 3">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313" y="3573016"/>
            <a:ext cx="8207375" cy="1470025"/>
          </a:xfrm>
        </p:spPr>
        <p:txBody>
          <a:bodyPr/>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p:nvPr>
        </p:nvSpPr>
        <p:spPr>
          <a:xfrm>
            <a:off x="468313" y="5155009"/>
            <a:ext cx="6660000" cy="288000"/>
          </a:xfrm>
        </p:spPr>
        <p:txBody>
          <a:bodyPr tIns="0" bIns="0" anchor="b" anchorCtr="0"/>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0"/>
          </p:nvPr>
        </p:nvSpPr>
        <p:spPr>
          <a:xfrm>
            <a:off x="468313" y="5445224"/>
            <a:ext cx="6660000" cy="288000"/>
          </a:xfrm>
        </p:spPr>
        <p:txBody>
          <a:bodyPr tIns="0" bIns="0">
            <a:normAutofit/>
          </a:bodyPr>
          <a:lstStyle>
            <a:lvl1pPr marL="0" indent="0">
              <a:buFontTx/>
              <a:buNone/>
              <a:defRPr sz="1600" b="0" baseline="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cxnSp>
        <p:nvCxnSpPr>
          <p:cNvPr id="5" name="Gerade Verbindung 4"/>
          <p:cNvCxnSpPr/>
          <p:nvPr/>
        </p:nvCxnSpPr>
        <p:spPr>
          <a:xfrm>
            <a:off x="468313" y="3312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468313" y="61632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190" y="5949950"/>
            <a:ext cx="457200" cy="70025"/>
          </a:xfrm>
          <a:prstGeom prst="rect">
            <a:avLst/>
          </a:prstGeom>
        </p:spPr>
      </p:pic>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spTree>
    <p:extLst>
      <p:ext uri="{BB962C8B-B14F-4D97-AF65-F5344CB8AC3E}">
        <p14:creationId xmlns:p14="http://schemas.microsoft.com/office/powerpoint/2010/main" val="393975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wischenüberschrif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000" y="2664000"/>
            <a:ext cx="8207375" cy="1470025"/>
          </a:xfrm>
        </p:spPr>
        <p:txBody>
          <a:bodyPr anchor="t" anchorCtr="0"/>
          <a:lstStyle>
            <a:lvl1pPr algn="l">
              <a:lnSpc>
                <a:spcPts val="3800"/>
              </a:lnSpc>
              <a:defRPr sz="3400" b="0">
                <a:solidFill>
                  <a:schemeClr val="tx2"/>
                </a:solidFill>
              </a:defRPr>
            </a:lvl1pPr>
          </a:lstStyle>
          <a:p>
            <a:r>
              <a:rPr lang="de-DE" dirty="0"/>
              <a:t>Titel durch Klicken bearbeiten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spTree>
    <p:extLst>
      <p:ext uri="{BB962C8B-B14F-4D97-AF65-F5344CB8AC3E}">
        <p14:creationId xmlns:p14="http://schemas.microsoft.com/office/powerpoint/2010/main" val="140211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d Inhalt 1 Fläche">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sz="2800"/>
            </a:lvl1pPr>
          </a:lstStyle>
          <a:p>
            <a:r>
              <a:rPr lang="de-DE"/>
              <a:t>Titelmasterformat durch Klicken bearbeiten</a:t>
            </a:r>
            <a:endParaRPr lang="de-DE" dirty="0"/>
          </a:p>
        </p:txBody>
      </p:sp>
      <p:sp>
        <p:nvSpPr>
          <p:cNvPr id="3" name="Inhaltsplatzhalter 2"/>
          <p:cNvSpPr>
            <a:spLocks noGrp="1"/>
          </p:cNvSpPr>
          <p:nvPr>
            <p:ph idx="1"/>
          </p:nvPr>
        </p:nvSpPr>
        <p:spPr>
          <a:xfrm>
            <a:off x="466725" y="1548000"/>
            <a:ext cx="8208000" cy="4608512"/>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Aft>
                <a:spcPts val="600"/>
              </a:spcAft>
              <a:defRPr sz="2400"/>
            </a:lvl3pPr>
            <a:lvl4pPr algn="l">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10" hasCustomPrompt="1"/>
          </p:nvPr>
        </p:nvSpPr>
        <p:spPr>
          <a:xfrm>
            <a:off x="900113" y="6384364"/>
            <a:ext cx="4536630" cy="422275"/>
          </a:xfrm>
        </p:spPr>
        <p:txBody>
          <a:bodyPr tIns="0" bIns="0">
            <a:noAutofit/>
          </a:bodyPr>
          <a:lstStyle>
            <a:lvl1pPr>
              <a:lnSpc>
                <a:spcPct val="100000"/>
              </a:lnSpc>
              <a:spcBef>
                <a:spcPts val="0"/>
              </a:spcBef>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1059649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2 Flächen und Subtitle">
    <p:spTree>
      <p:nvGrpSpPr>
        <p:cNvPr id="1" name=""/>
        <p:cNvGrpSpPr/>
        <p:nvPr/>
      </p:nvGrpSpPr>
      <p:grpSpPr>
        <a:xfrm>
          <a:off x="0" y="0"/>
          <a:ext cx="0" cy="0"/>
          <a:chOff x="0" y="0"/>
          <a:chExt cx="0" cy="0"/>
        </a:xfrm>
      </p:grpSpPr>
      <p:sp>
        <p:nvSpPr>
          <p:cNvPr id="2" name="Titel 1"/>
          <p:cNvSpPr>
            <a:spLocks noGrp="1"/>
          </p:cNvSpPr>
          <p:nvPr>
            <p:ph type="title"/>
          </p:nvPr>
        </p:nvSpPr>
        <p:spPr>
          <a:xfrm>
            <a:off x="468000" y="201600"/>
            <a:ext cx="7272000" cy="986400"/>
          </a:xfrm>
        </p:spPr>
        <p:txBody>
          <a:bodyPr lIns="0" rIns="0" bIns="0"/>
          <a:lstStyle>
            <a:lvl1pPr algn="l">
              <a:lnSpc>
                <a:spcPts val="2800"/>
              </a:lnSpc>
              <a:defRPr/>
            </a:lvl1pPr>
          </a:lstStyle>
          <a:p>
            <a:r>
              <a:rPr lang="de-DE"/>
              <a:t>Titelmasterformat durch Klicken bearbeiten</a:t>
            </a:r>
            <a:endParaRPr lang="de-DE" dirty="0"/>
          </a:p>
        </p:txBody>
      </p:sp>
      <p:sp>
        <p:nvSpPr>
          <p:cNvPr id="5" name="Textplatzhalter 4"/>
          <p:cNvSpPr>
            <a:spLocks noGrp="1"/>
          </p:cNvSpPr>
          <p:nvPr>
            <p:ph type="body" sz="quarter" idx="11"/>
          </p:nvPr>
        </p:nvSpPr>
        <p:spPr>
          <a:xfrm>
            <a:off x="468000" y="1548000"/>
            <a:ext cx="8208000" cy="647700"/>
          </a:xfrm>
        </p:spPr>
        <p:txBody>
          <a:bodyPr>
            <a:normAutofit/>
          </a:bodyPr>
          <a:lstStyle>
            <a:lvl1pPr>
              <a:lnSpc>
                <a:spcPts val="2400"/>
              </a:lnSpc>
              <a:spcAft>
                <a:spcPts val="0"/>
              </a:spcAft>
              <a:defRPr sz="2400"/>
            </a:lvl1pPr>
          </a:lstStyle>
          <a:p>
            <a:pPr lvl="0"/>
            <a:r>
              <a:rPr lang="de-DE"/>
              <a:t>Textmasterformat bearbeiten</a:t>
            </a:r>
          </a:p>
        </p:txBody>
      </p:sp>
      <p:sp>
        <p:nvSpPr>
          <p:cNvPr id="17" name="Textplatzhalter 6"/>
          <p:cNvSpPr>
            <a:spLocks noGrp="1"/>
          </p:cNvSpPr>
          <p:nvPr>
            <p:ph type="body" sz="quarter" idx="13" hasCustomPrompt="1"/>
          </p:nvPr>
        </p:nvSpPr>
        <p:spPr>
          <a:xfrm>
            <a:off x="468000" y="2340000"/>
            <a:ext cx="3960813" cy="3816000"/>
          </a:xfrm>
        </p:spPr>
        <p:txBody>
          <a:bodyPr/>
          <a:lstStyle>
            <a:lvl1pPr marL="288000" indent="-288000">
              <a:lnSpc>
                <a:spcPts val="2400"/>
              </a:lnSpc>
              <a:spcBef>
                <a:spcPts val="0"/>
              </a:spcBef>
              <a:buSzPct val="100000"/>
              <a:buFont typeface="Arial" panose="020B0604020202020204" pitchFamily="34" charset="0"/>
              <a:buChar char="●"/>
              <a:defRPr sz="2400" b="1">
                <a:solidFill>
                  <a:schemeClr val="tx2"/>
                </a:solidFill>
              </a:defRPr>
            </a:lvl1pPr>
            <a:lvl2pPr marL="576000" indent="-288000">
              <a:buClrTx/>
              <a:buSzPct val="100000"/>
              <a:buFont typeface="Symbol" panose="05050102010706020507" pitchFamily="18" charset="2"/>
              <a:buChar char="-"/>
              <a:defRPr/>
            </a:lvl2pPr>
            <a:lvl3pPr marL="864000" indent="-288000">
              <a:lnSpc>
                <a:spcPct val="100000"/>
              </a:lnSpc>
              <a:spcBef>
                <a:spcPts val="0"/>
              </a:spcBef>
              <a:spcAft>
                <a:spcPts val="600"/>
              </a:spcAft>
              <a:buClrTx/>
              <a:buFont typeface="Symbol" panose="05050102010706020507" pitchFamily="18" charset="2"/>
              <a:buChar char="-"/>
              <a:defRPr sz="22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13" name="Textplatzhalter 6"/>
          <p:cNvSpPr>
            <a:spLocks noGrp="1"/>
          </p:cNvSpPr>
          <p:nvPr>
            <p:ph type="body" sz="quarter" idx="14" hasCustomPrompt="1"/>
          </p:nvPr>
        </p:nvSpPr>
        <p:spPr>
          <a:xfrm>
            <a:off x="4717008" y="2340000"/>
            <a:ext cx="3960813" cy="3816000"/>
          </a:xfrm>
        </p:spPr>
        <p:txBody>
          <a:bodyPr/>
          <a:lstStyle>
            <a:lvl1pPr marL="288000" indent="-288000">
              <a:lnSpc>
                <a:spcPts val="2400"/>
              </a:lnSpc>
              <a:spcBef>
                <a:spcPts val="0"/>
              </a:spcBef>
              <a:buSzPct val="100000"/>
              <a:buFont typeface="Arial" panose="020B0604020202020204" pitchFamily="34" charset="0"/>
              <a:buChar char="●"/>
              <a:defRPr sz="2400" b="1">
                <a:solidFill>
                  <a:schemeClr val="tx2"/>
                </a:solidFill>
              </a:defRPr>
            </a:lvl1pPr>
            <a:lvl2pPr marL="576000" indent="-288000">
              <a:buClrTx/>
              <a:buSzPct val="100000"/>
              <a:buFont typeface="Symbol" panose="05050102010706020507" pitchFamily="18" charset="2"/>
              <a:buChar char="-"/>
              <a:defRPr/>
            </a:lvl2pPr>
            <a:lvl3pPr marL="864000" indent="-288000">
              <a:lnSpc>
                <a:spcPct val="100000"/>
              </a:lnSpc>
              <a:spcBef>
                <a:spcPts val="0"/>
              </a:spcBef>
              <a:spcAft>
                <a:spcPts val="600"/>
              </a:spcAft>
              <a:buClrTx/>
              <a:buFont typeface="Symbol" panose="05050102010706020507" pitchFamily="18" charset="2"/>
              <a:buChar char="-"/>
              <a:defRPr sz="22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4" name="Textplatzhalter 3"/>
          <p:cNvSpPr>
            <a:spLocks noGrp="1"/>
          </p:cNvSpPr>
          <p:nvPr>
            <p:ph type="body" sz="quarter" idx="15" hasCustomPrompt="1"/>
          </p:nvPr>
        </p:nvSpPr>
        <p:spPr>
          <a:xfrm>
            <a:off x="900113" y="6381750"/>
            <a:ext cx="4536000" cy="421200"/>
          </a:xfrm>
        </p:spPr>
        <p:txBody>
          <a:bodyPr>
            <a:noAutofit/>
          </a:bodyPr>
          <a:lstStyle>
            <a:lvl1pPr>
              <a:lnSpc>
                <a:spcPct val="100000"/>
              </a:lnSpc>
              <a:spcAft>
                <a:spcPts val="0"/>
              </a:spcAft>
              <a:defRPr sz="1000" b="0">
                <a:solidFill>
                  <a:schemeClr val="tx1"/>
                </a:solidFill>
              </a:defRPr>
            </a:lvl1pPr>
            <a:lvl2pPr>
              <a:defRPr sz="1000" b="0">
                <a:solidFill>
                  <a:schemeClr val="tx1"/>
                </a:solidFill>
              </a:defRPr>
            </a:lvl2pPr>
            <a:lvl3pPr>
              <a:defRPr sz="1000" b="0">
                <a:solidFill>
                  <a:schemeClr val="tx1"/>
                </a:solidFill>
              </a:defRPr>
            </a:lvl3pPr>
            <a:lvl4pPr>
              <a:defRPr sz="1000" b="0">
                <a:solidFill>
                  <a:schemeClr val="tx1"/>
                </a:solidFill>
              </a:defRPr>
            </a:lvl4pPr>
            <a:lvl5pPr>
              <a:defRPr sz="1000" b="0">
                <a:solidFill>
                  <a:schemeClr val="tx1"/>
                </a:solidFill>
              </a:defRPr>
            </a:lvl5pPr>
          </a:lstStyle>
          <a:p>
            <a:pPr lvl="0"/>
            <a:r>
              <a:rPr lang="de-DE" dirty="0"/>
              <a:t>Quelle:</a:t>
            </a:r>
          </a:p>
        </p:txBody>
      </p:sp>
    </p:spTree>
    <p:extLst>
      <p:ext uri="{BB962C8B-B14F-4D97-AF65-F5344CB8AC3E}">
        <p14:creationId xmlns:p14="http://schemas.microsoft.com/office/powerpoint/2010/main" val="1190644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grosse Schrift">
    <p:spTree>
      <p:nvGrpSpPr>
        <p:cNvPr id="1" name=""/>
        <p:cNvGrpSpPr/>
        <p:nvPr/>
      </p:nvGrpSpPr>
      <p:grpSpPr>
        <a:xfrm>
          <a:off x="0" y="0"/>
          <a:ext cx="0" cy="0"/>
          <a:chOff x="0" y="0"/>
          <a:chExt cx="0" cy="0"/>
        </a:xfrm>
      </p:grpSpPr>
      <p:sp>
        <p:nvSpPr>
          <p:cNvPr id="2" name="Titel 1"/>
          <p:cNvSpPr>
            <a:spLocks noGrp="1"/>
          </p:cNvSpPr>
          <p:nvPr>
            <p:ph type="title"/>
          </p:nvPr>
        </p:nvSpPr>
        <p:spPr>
          <a:xfrm>
            <a:off x="468000" y="201600"/>
            <a:ext cx="7272000" cy="986400"/>
          </a:xfrm>
        </p:spPr>
        <p:txBody>
          <a:bodyPr lIns="0" rIns="0" bIns="0"/>
          <a:lstStyle>
            <a:lvl1pPr algn="l">
              <a:lnSpc>
                <a:spcPts val="2800"/>
              </a:lnSpc>
              <a:defRPr/>
            </a:lvl1pPr>
          </a:lstStyle>
          <a:p>
            <a:r>
              <a:rPr lang="de-DE"/>
              <a:t>Titelmasterformat durch Klicken bearbeiten</a:t>
            </a:r>
            <a:endParaRPr lang="de-DE" dirty="0"/>
          </a:p>
        </p:txBody>
      </p:sp>
      <p:sp>
        <p:nvSpPr>
          <p:cNvPr id="4" name="Textplatzhalter 3"/>
          <p:cNvSpPr>
            <a:spLocks noGrp="1"/>
          </p:cNvSpPr>
          <p:nvPr>
            <p:ph type="body" sz="quarter" idx="11" hasCustomPrompt="1"/>
          </p:nvPr>
        </p:nvSpPr>
        <p:spPr>
          <a:xfrm>
            <a:off x="466725" y="1548000"/>
            <a:ext cx="8208000" cy="4608512"/>
          </a:xfrm>
        </p:spPr>
        <p:txBody>
          <a:bodyPr>
            <a:normAutofit/>
          </a:bodyPr>
          <a:lstStyle>
            <a:lvl1pPr marL="342000" indent="-342000">
              <a:lnSpc>
                <a:spcPts val="2600"/>
              </a:lnSpc>
              <a:spcBef>
                <a:spcPts val="600"/>
              </a:spcBef>
              <a:buSzPct val="100000"/>
              <a:buFont typeface="Arial" panose="020B0604020202020204" pitchFamily="34" charset="0"/>
              <a:buChar char="●"/>
              <a:defRPr sz="2600" b="0">
                <a:solidFill>
                  <a:schemeClr val="tx1"/>
                </a:solidFill>
              </a:defRPr>
            </a:lvl1pPr>
            <a:lvl2pPr marL="684000" indent="-342900">
              <a:lnSpc>
                <a:spcPct val="100000"/>
              </a:lnSpc>
              <a:spcAft>
                <a:spcPts val="600"/>
              </a:spcAft>
              <a:buClrTx/>
              <a:buSzPct val="100000"/>
              <a:buFont typeface="Symbol" panose="05050102010706020507" pitchFamily="18" charset="2"/>
              <a:buChar char="-"/>
              <a:defRPr sz="2400"/>
            </a:lvl2pPr>
            <a:lvl3pPr marL="1026000" indent="-342000">
              <a:lnSpc>
                <a:spcPct val="100000"/>
              </a:lnSpc>
              <a:spcBef>
                <a:spcPts val="0"/>
              </a:spcBef>
              <a:spcAft>
                <a:spcPts val="600"/>
              </a:spcAft>
              <a:buClrTx/>
              <a:buSzPct val="100000"/>
              <a:buFont typeface="Symbol" panose="05050102010706020507" pitchFamily="18" charset="2"/>
              <a:buChar char="-"/>
              <a:defRPr sz="2400"/>
            </a:lvl3pPr>
            <a:lvl4pPr marL="1026000" indent="-342000">
              <a:spcAft>
                <a:spcPts val="600"/>
              </a:spcAft>
              <a:defRPr sz="2400"/>
            </a:lvl4pPr>
          </a:lstStyle>
          <a:p>
            <a:pPr lvl="0"/>
            <a:r>
              <a:rPr lang="de-DE" dirty="0"/>
              <a:t>Aufzählung</a:t>
            </a:r>
          </a:p>
          <a:p>
            <a:pPr lvl="1"/>
            <a:r>
              <a:rPr lang="en-US" dirty="0" err="1"/>
              <a:t>Aufzählung</a:t>
            </a:r>
            <a:r>
              <a:rPr lang="en-US" dirty="0"/>
              <a:t> 2</a:t>
            </a:r>
          </a:p>
          <a:p>
            <a:pPr lvl="2"/>
            <a:r>
              <a:rPr lang="en-US" dirty="0" err="1"/>
              <a:t>Aufzählung</a:t>
            </a:r>
            <a:r>
              <a:rPr lang="en-US" dirty="0"/>
              <a:t> 3</a:t>
            </a:r>
            <a:endParaRPr lang="de-DE" dirty="0"/>
          </a:p>
        </p:txBody>
      </p:sp>
      <p:sp>
        <p:nvSpPr>
          <p:cNvPr id="7" name="Textplatzhalter 6"/>
          <p:cNvSpPr>
            <a:spLocks noGrp="1"/>
          </p:cNvSpPr>
          <p:nvPr>
            <p:ph type="body" sz="quarter" idx="12" hasCustomPrompt="1"/>
          </p:nvPr>
        </p:nvSpPr>
        <p:spPr>
          <a:xfrm>
            <a:off x="900112" y="6382800"/>
            <a:ext cx="4536000"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3554800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er und Text">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3275820" y="1547999"/>
            <a:ext cx="5400179" cy="4608000"/>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lnSpc>
                <a:spcPct val="100000"/>
              </a:lnSpc>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1"/>
          </p:nvPr>
        </p:nvSpPr>
        <p:spPr>
          <a:xfrm>
            <a:off x="468312" y="1547813"/>
            <a:ext cx="2520000" cy="2160000"/>
          </a:xfrm>
        </p:spPr>
        <p:txBody>
          <a:bodyPr/>
          <a:lstStyle/>
          <a:p>
            <a:r>
              <a:rPr lang="de-DE"/>
              <a:t>Bild durch Klicken auf Symbol hinzufügen</a:t>
            </a:r>
            <a:endParaRPr lang="de-DE" dirty="0"/>
          </a:p>
        </p:txBody>
      </p:sp>
      <p:sp>
        <p:nvSpPr>
          <p:cNvPr id="17" name="Bildplatzhalter 5"/>
          <p:cNvSpPr>
            <a:spLocks noGrp="1"/>
          </p:cNvSpPr>
          <p:nvPr>
            <p:ph type="pic" sz="quarter" idx="12"/>
          </p:nvPr>
        </p:nvSpPr>
        <p:spPr>
          <a:xfrm>
            <a:off x="466725" y="3996000"/>
            <a:ext cx="2520000" cy="2160000"/>
          </a:xfrm>
        </p:spPr>
        <p:txBody>
          <a:bodyPr/>
          <a:lstStyle/>
          <a:p>
            <a:r>
              <a:rPr lang="de-DE"/>
              <a:t>Bild durch Klicken auf Symbol hinzufügen</a:t>
            </a:r>
            <a:endParaRPr lang="de-DE" dirty="0"/>
          </a:p>
        </p:txBody>
      </p:sp>
      <p:sp>
        <p:nvSpPr>
          <p:cNvPr id="18"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287708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und Text Halb">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4717821" y="1547999"/>
            <a:ext cx="3960000" cy="4608000"/>
          </a:xfrm>
        </p:spPr>
        <p:txBody>
          <a:bodyPr lIns="0" rIns="0"/>
          <a:lstStyle>
            <a:lvl1pPr algn="l">
              <a:lnSpc>
                <a:spcPts val="2400"/>
              </a:lnSpc>
              <a:spcBef>
                <a:spcPts val="600"/>
              </a:spcBef>
              <a:spcAft>
                <a:spcPts val="600"/>
              </a:spcAft>
              <a:defRPr sz="2400"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lnSpc>
                <a:spcPct val="100000"/>
              </a:lnSpc>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1"/>
          </p:nvPr>
        </p:nvSpPr>
        <p:spPr>
          <a:xfrm>
            <a:off x="468312" y="1547812"/>
            <a:ext cx="3960000" cy="4608000"/>
          </a:xfrm>
        </p:spPr>
        <p:txBody>
          <a:bodyPr/>
          <a:lstStyle/>
          <a:p>
            <a:r>
              <a:rPr lang="de-DE"/>
              <a:t>Bild durch Klicken auf Symbol hinzufügen</a:t>
            </a:r>
            <a:endParaRPr lang="de-DE" dirty="0"/>
          </a:p>
        </p:txBody>
      </p:sp>
      <p:sp>
        <p:nvSpPr>
          <p:cNvPr id="14"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2884388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4719600" y="1547999"/>
            <a:ext cx="3960000" cy="4608000"/>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lnSpc>
                <a:spcPct val="100000"/>
              </a:lnSpc>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iagrammplatzhalter 6"/>
          <p:cNvSpPr>
            <a:spLocks noGrp="1"/>
          </p:cNvSpPr>
          <p:nvPr>
            <p:ph type="chart" sz="quarter" idx="11"/>
          </p:nvPr>
        </p:nvSpPr>
        <p:spPr>
          <a:xfrm>
            <a:off x="466725" y="1547813"/>
            <a:ext cx="3960813" cy="4608000"/>
          </a:xfrm>
        </p:spPr>
        <p:txBody>
          <a:bodyPr/>
          <a:lstStyle/>
          <a:p>
            <a:r>
              <a:rPr lang="de-DE"/>
              <a:t>Diagramm durch Klicken auf Symbol hinzufügen</a:t>
            </a:r>
            <a:endParaRPr lang="de-DE" dirty="0"/>
          </a:p>
        </p:txBody>
      </p:sp>
      <p:sp>
        <p:nvSpPr>
          <p:cNvPr id="14"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308223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nur rechts">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4719600" y="1547999"/>
            <a:ext cx="3960000" cy="4608000"/>
          </a:xfrm>
        </p:spPr>
        <p:txBody>
          <a:bodyPr lIns="0" rIns="0"/>
          <a:lstStyle>
            <a:lvl1pPr algn="l">
              <a:lnSpc>
                <a:spcPts val="2400"/>
              </a:lnSpc>
              <a:spcBef>
                <a:spcPts val="600"/>
              </a:spcBef>
              <a:spcAft>
                <a:spcPts val="600"/>
              </a:spcAft>
              <a:defRPr sz="2400"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188826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ern">
    <p:spTree>
      <p:nvGrpSpPr>
        <p:cNvPr id="1" name=""/>
        <p:cNvGrpSpPr/>
        <p:nvPr/>
      </p:nvGrpSpPr>
      <p:grpSpPr>
        <a:xfrm>
          <a:off x="0" y="0"/>
          <a:ext cx="0" cy="0"/>
          <a:chOff x="0" y="0"/>
          <a:chExt cx="0" cy="0"/>
        </a:xfrm>
      </p:grpSpPr>
      <p:sp>
        <p:nvSpPr>
          <p:cNvPr id="2" name="Titel 1"/>
          <p:cNvSpPr>
            <a:spLocks noGrp="1"/>
          </p:cNvSpPr>
          <p:nvPr>
            <p:ph type="ctrTitle"/>
          </p:nvPr>
        </p:nvSpPr>
        <p:spPr>
          <a:xfrm>
            <a:off x="755318" y="620688"/>
            <a:ext cx="8058150" cy="1872208"/>
          </a:xfrm>
        </p:spPr>
        <p:txBody>
          <a:bodyPr anchor="b" anchorCtr="0">
            <a:noAutofit/>
          </a:bodyPr>
          <a:lstStyle>
            <a:lvl1pPr>
              <a:defRPr sz="3600" b="0">
                <a:solidFill>
                  <a:schemeClr val="accent1"/>
                </a:solidFill>
              </a:defRPr>
            </a:lvl1pPr>
          </a:lstStyle>
          <a:p>
            <a:r>
              <a:rPr lang="de-DE" noProof="0"/>
              <a:t>Titelmasterformat durch Klicken bearbeiten</a:t>
            </a:r>
            <a:endParaRPr lang="de-DE" noProof="0" dirty="0"/>
          </a:p>
        </p:txBody>
      </p:sp>
      <p:sp>
        <p:nvSpPr>
          <p:cNvPr id="3" name="Untertitel 2"/>
          <p:cNvSpPr>
            <a:spLocks noGrp="1"/>
          </p:cNvSpPr>
          <p:nvPr>
            <p:ph type="subTitle" idx="1"/>
          </p:nvPr>
        </p:nvSpPr>
        <p:spPr>
          <a:xfrm>
            <a:off x="755318" y="2703600"/>
            <a:ext cx="8058150" cy="792088"/>
          </a:xfrm>
        </p:spPr>
        <p:txBody>
          <a:bodyPr>
            <a:noAutofit/>
          </a:bodyPr>
          <a:lstStyle>
            <a:lvl1pPr marL="0" indent="0" algn="l">
              <a:spcBef>
                <a:spcPts val="50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a:t>Formatvorlage des Untertitelmasters durch Klicken bearbeiten</a:t>
            </a:r>
            <a:endParaRPr lang="de-DE" noProof="0" dirty="0"/>
          </a:p>
        </p:txBody>
      </p:sp>
      <p:sp>
        <p:nvSpPr>
          <p:cNvPr id="14" name="Textplatzhalter 13"/>
          <p:cNvSpPr>
            <a:spLocks noGrp="1"/>
          </p:cNvSpPr>
          <p:nvPr>
            <p:ph type="body" sz="quarter" idx="10"/>
          </p:nvPr>
        </p:nvSpPr>
        <p:spPr>
          <a:xfrm>
            <a:off x="755319" y="3718800"/>
            <a:ext cx="3873018" cy="648000"/>
          </a:xfrm>
        </p:spPr>
        <p:txBody>
          <a:bodyPr anchor="b" anchorCtr="0">
            <a:normAutofit/>
          </a:bodyPr>
          <a:lstStyle>
            <a:lvl1pPr marL="0" indent="0">
              <a:spcBef>
                <a:spcPts val="500"/>
              </a:spcBef>
              <a:buFontTx/>
              <a:buNone/>
              <a:defRPr sz="2000"/>
            </a:lvl1pPr>
          </a:lstStyle>
          <a:p>
            <a:pPr lvl="0"/>
            <a:r>
              <a:rPr lang="de-DE" noProof="0"/>
              <a:t>Textmasterformat bearbeiten</a:t>
            </a:r>
          </a:p>
        </p:txBody>
      </p:sp>
      <p:cxnSp>
        <p:nvCxnSpPr>
          <p:cNvPr id="17" name="Gerade Verbindung 16"/>
          <p:cNvCxnSpPr/>
          <p:nvPr userDrawn="1"/>
        </p:nvCxnSpPr>
        <p:spPr>
          <a:xfrm>
            <a:off x="433117" y="1124744"/>
            <a:ext cx="87108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platzhalter 13"/>
          <p:cNvSpPr>
            <a:spLocks noGrp="1"/>
          </p:cNvSpPr>
          <p:nvPr>
            <p:ph type="body" sz="quarter" idx="11"/>
          </p:nvPr>
        </p:nvSpPr>
        <p:spPr>
          <a:xfrm>
            <a:off x="4932363" y="3718800"/>
            <a:ext cx="3873018" cy="648000"/>
          </a:xfrm>
        </p:spPr>
        <p:txBody>
          <a:bodyPr anchor="b" anchorCtr="0">
            <a:normAutofit/>
          </a:bodyPr>
          <a:lstStyle>
            <a:lvl1pPr marL="0" indent="0" algn="r">
              <a:spcBef>
                <a:spcPts val="500"/>
              </a:spcBef>
              <a:buFontTx/>
              <a:buNone/>
              <a:defRPr sz="2000"/>
            </a:lvl1pPr>
          </a:lstStyle>
          <a:p>
            <a:pPr lvl="0"/>
            <a:r>
              <a:rPr lang="de-DE" noProof="0"/>
              <a:t>Textmasterformat bearbeiten</a:t>
            </a:r>
          </a:p>
        </p:txBody>
      </p:sp>
      <p:cxnSp>
        <p:nvCxnSpPr>
          <p:cNvPr id="12" name="Gerade Verbindung 11"/>
          <p:cNvCxnSpPr/>
          <p:nvPr userDrawn="1"/>
        </p:nvCxnSpPr>
        <p:spPr>
          <a:xfrm>
            <a:off x="433117" y="6237288"/>
            <a:ext cx="871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 name="Gruppieren 12"/>
          <p:cNvGrpSpPr/>
          <p:nvPr userDrawn="1"/>
        </p:nvGrpSpPr>
        <p:grpSpPr>
          <a:xfrm>
            <a:off x="180425" y="0"/>
            <a:ext cx="252000" cy="6858000"/>
            <a:chOff x="180425" y="0"/>
            <a:chExt cx="252000" cy="6858000"/>
          </a:xfrm>
        </p:grpSpPr>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8" name="Rechteck 17"/>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endParaRPr lang="de-DE" sz="1400" b="1" noProof="0" dirty="0">
                <a:latin typeface="Arial" pitchFamily="34" charset="0"/>
                <a:cs typeface="Arial" pitchFamily="34" charset="0"/>
              </a:endParaRPr>
            </a:p>
          </p:txBody>
        </p:sp>
      </p:grpSp>
      <p:pic>
        <p:nvPicPr>
          <p:cNvPr id="19" name="Bild 7" descr="oeko_logo_pc_rgb_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32363" y="335924"/>
            <a:ext cx="1641663" cy="38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49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 ohne Fläche">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12"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1782285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sp>
        <p:nvSpPr>
          <p:cNvPr id="3"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4" name="Rechteck 3"/>
          <p:cNvSpPr/>
          <p:nvPr userDrawn="1"/>
        </p:nvSpPr>
        <p:spPr>
          <a:xfrm>
            <a:off x="395420" y="1268700"/>
            <a:ext cx="8353160" cy="144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err="1">
              <a:solidFill>
                <a:schemeClr val="tx1"/>
              </a:solidFill>
            </a:endParaRPr>
          </a:p>
        </p:txBody>
      </p:sp>
      <p:sp>
        <p:nvSpPr>
          <p:cNvPr id="5"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3210857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168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chlussfolie">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495" y="5726205"/>
            <a:ext cx="457200" cy="70025"/>
          </a:xfrm>
          <a:prstGeom prst="rect">
            <a:avLst/>
          </a:prstGeom>
        </p:spPr>
      </p:pic>
      <p:sp>
        <p:nvSpPr>
          <p:cNvPr id="2" name="Titel 1"/>
          <p:cNvSpPr>
            <a:spLocks noGrp="1"/>
          </p:cNvSpPr>
          <p:nvPr>
            <p:ph type="ctrTitle"/>
          </p:nvPr>
        </p:nvSpPr>
        <p:spPr>
          <a:xfrm>
            <a:off x="468313" y="3429000"/>
            <a:ext cx="8207375" cy="785949"/>
          </a:xfrm>
        </p:spPr>
        <p:txBody>
          <a:bodyPr anchor="ctr" anchorCtr="0"/>
          <a:lstStyle>
            <a:lvl1pPr algn="l">
              <a:lnSpc>
                <a:spcPts val="3800"/>
              </a:lnSpc>
              <a:defRPr sz="3800" b="0">
                <a:solidFill>
                  <a:schemeClr val="bg2"/>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468313" y="4277228"/>
            <a:ext cx="6660000" cy="288000"/>
          </a:xfrm>
        </p:spPr>
        <p:txBody>
          <a:bodyPr tIns="0" bIns="0" anchor="b"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0"/>
          </p:nvPr>
        </p:nvSpPr>
        <p:spPr>
          <a:xfrm>
            <a:off x="468313" y="4567443"/>
            <a:ext cx="6660000" cy="288000"/>
          </a:xfrm>
        </p:spPr>
        <p:txBody>
          <a:bodyPr tIns="0" bIns="0">
            <a:normAutofit/>
          </a:bodyPr>
          <a:lstStyle>
            <a:lvl1pPr marL="0" indent="0">
              <a:buFontTx/>
              <a:buNone/>
              <a:defRPr sz="2000" b="0" baseline="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cxnSp>
        <p:nvCxnSpPr>
          <p:cNvPr id="5" name="Gerade Verbindung 4"/>
          <p:cNvCxnSpPr/>
          <p:nvPr/>
        </p:nvCxnSpPr>
        <p:spPr>
          <a:xfrm>
            <a:off x="468313" y="3276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468313" y="5040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sp>
        <p:nvSpPr>
          <p:cNvPr id="12" name="Textfeld 11"/>
          <p:cNvSpPr txBox="1"/>
          <p:nvPr/>
        </p:nvSpPr>
        <p:spPr>
          <a:xfrm>
            <a:off x="467688" y="5948719"/>
            <a:ext cx="8208000" cy="215444"/>
          </a:xfrm>
          <a:prstGeom prst="rect">
            <a:avLst/>
          </a:prstGeom>
        </p:spPr>
        <p:txBody>
          <a:bodyPr vert="horz" lIns="0" tIns="0" rIns="0" bIns="0" rtlCol="0" anchor="b" anchorCtr="0">
            <a:spAutoFit/>
          </a:bodyPr>
          <a:lstStyle>
            <a:lvl1pPr marR="0" lvl="0" indent="0" fontAlgn="auto">
              <a:lnSpc>
                <a:spcPct val="100000"/>
              </a:lnSpc>
              <a:spcBef>
                <a:spcPct val="20000"/>
              </a:spcBef>
              <a:spcAft>
                <a:spcPts val="0"/>
              </a:spcAft>
              <a:buClr>
                <a:schemeClr val="bg2"/>
              </a:buClr>
              <a:buSzPct val="115000"/>
              <a:buFontTx/>
              <a:buNone/>
              <a:tabLst/>
              <a:defRPr sz="1400" b="0" i="0" u="none" strike="noStrike" spc="-10" baseline="0"/>
            </a:lvl1pPr>
            <a:lvl2pPr marL="0" indent="-252000">
              <a:spcBef>
                <a:spcPct val="20000"/>
              </a:spcBef>
              <a:buClr>
                <a:schemeClr val="bg2"/>
              </a:buClr>
              <a:buSzPct val="110000"/>
              <a:buFont typeface="Arial" panose="020B0604020202020204" pitchFamily="34" charset="0"/>
              <a:buChar char="●"/>
              <a:defRPr sz="1900" b="1">
                <a:solidFill>
                  <a:schemeClr val="tx2"/>
                </a:solidFill>
              </a:defRPr>
            </a:lvl2pPr>
            <a:lvl3pPr marL="504000" indent="-252000">
              <a:spcBef>
                <a:spcPct val="20000"/>
              </a:spcBef>
              <a:buFont typeface="Calibri" panose="020F0502020204030204" pitchFamily="34" charset="0"/>
              <a:buChar char="–"/>
              <a:defRPr sz="1900"/>
            </a:lvl3pPr>
            <a:lvl4pPr marL="756000" indent="-252000">
              <a:spcBef>
                <a:spcPct val="20000"/>
              </a:spcBef>
              <a:buFont typeface="Calibri" panose="020F0502020204030204" pitchFamily="34" charset="0"/>
              <a:buChar char="–"/>
              <a:defRPr sz="1900"/>
            </a:lvl4pPr>
            <a:lvl5pPr marL="1008000" indent="-252000">
              <a:spcBef>
                <a:spcPct val="20000"/>
              </a:spcBef>
              <a:buFont typeface="Calibri" panose="020F0502020204030204" pitchFamily="34" charset="0"/>
              <a:buChar char="–"/>
              <a:defRPr sz="1900"/>
            </a:lvl5pPr>
            <a:lvl6pPr marL="1260000" indent="-252000">
              <a:spcBef>
                <a:spcPct val="20000"/>
              </a:spcBef>
              <a:buFont typeface="Calibri" panose="020F050202020403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
                <a:schemeClr val="bg2"/>
              </a:buClr>
              <a:buSzPct val="115000"/>
              <a:buFontTx/>
              <a:buNone/>
              <a:tabLst/>
              <a:defRPr/>
            </a:pPr>
            <a:r>
              <a:rPr lang="de-DE" sz="1400" b="0" i="0" u="none" strike="noStrike" kern="1200" spc="-10" baseline="0" dirty="0" err="1">
                <a:solidFill>
                  <a:srgbClr val="221E1F"/>
                </a:solidFill>
                <a:latin typeface="+mn-lt"/>
              </a:rPr>
              <a:t>Wilckensstraße</a:t>
            </a:r>
            <a:r>
              <a:rPr lang="de-DE" sz="1400" b="0" i="0" u="none" strike="noStrike" kern="1200" spc="-10" baseline="0" dirty="0">
                <a:solidFill>
                  <a:srgbClr val="221E1F"/>
                </a:solidFill>
                <a:latin typeface="+mn-lt"/>
              </a:rPr>
              <a:t> 3   69120 Heidelberg   Telefon +49 (0)6 221. 47 67 - 0   Telefax +49 (0)6 221. 47 67 - 19   www.ifeu.de </a:t>
            </a:r>
            <a:endParaRPr lang="de-DE" kern="1200" spc="-10" baseline="0"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3495" y="5726205"/>
            <a:ext cx="457200" cy="70025"/>
          </a:xfrm>
          <a:prstGeom prst="rect">
            <a:avLst/>
          </a:prstGeom>
        </p:spPr>
      </p:pic>
    </p:spTree>
    <p:extLst>
      <p:ext uri="{BB962C8B-B14F-4D97-AF65-F5344CB8AC3E}">
        <p14:creationId xmlns:p14="http://schemas.microsoft.com/office/powerpoint/2010/main" val="140711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Hilfslinienraster">
    <p:spTree>
      <p:nvGrpSpPr>
        <p:cNvPr id="1" name=""/>
        <p:cNvGrpSpPr/>
        <p:nvPr/>
      </p:nvGrpSpPr>
      <p:grpSpPr>
        <a:xfrm>
          <a:off x="0" y="0"/>
          <a:ext cx="0" cy="0"/>
          <a:chOff x="0" y="0"/>
          <a:chExt cx="0" cy="0"/>
        </a:xfrm>
      </p:grpSpPr>
      <p:cxnSp>
        <p:nvCxnSpPr>
          <p:cNvPr id="2" name="Gerade Verbindung 1"/>
          <p:cNvCxnSpPr/>
          <p:nvPr/>
        </p:nvCxnSpPr>
        <p:spPr>
          <a:xfrm>
            <a:off x="4680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Gerade Verbindung 2"/>
          <p:cNvCxnSpPr/>
          <p:nvPr/>
        </p:nvCxnSpPr>
        <p:spPr>
          <a:xfrm>
            <a:off x="3620" y="1193045"/>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3620" y="1335088"/>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3620" y="155389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3620" y="3141663"/>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3620" y="342900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620" y="594995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620" y="6157174"/>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86772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3620" y="6305233"/>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29876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427538"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471646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3270352"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itel 1"/>
          <p:cNvSpPr>
            <a:spLocks noGrp="1"/>
          </p:cNvSpPr>
          <p:nvPr>
            <p:ph type="title"/>
          </p:nvPr>
        </p:nvSpPr>
        <p:spPr>
          <a:xfrm>
            <a:off x="468000" y="200760"/>
            <a:ext cx="7272000" cy="985540"/>
          </a:xfrm>
        </p:spPr>
        <p:txBody>
          <a:bodyPr lIns="0" rIns="0" bIns="0"/>
          <a:lstStyle>
            <a:lvl1pPr algn="l">
              <a:lnSpc>
                <a:spcPts val="2400"/>
              </a:lnSpc>
              <a:defRPr/>
            </a:lvl1pPr>
          </a:lstStyle>
          <a:p>
            <a:r>
              <a:rPr lang="de-DE"/>
              <a:t>Titelmasterformat durch Klicken bearbeiten</a:t>
            </a:r>
            <a:endParaRPr lang="de-DE" dirty="0"/>
          </a:p>
        </p:txBody>
      </p:sp>
      <p:cxnSp>
        <p:nvCxnSpPr>
          <p:cNvPr id="17" name="Gerade Verbindung 16"/>
          <p:cNvCxnSpPr/>
          <p:nvPr/>
        </p:nvCxnSpPr>
        <p:spPr>
          <a:xfrm>
            <a:off x="468313" y="133113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90011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a:off x="4680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a:off x="3620" y="1193045"/>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3620" y="1335088"/>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a:off x="3620" y="155389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a:off x="3620" y="3141663"/>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a:xfrm>
            <a:off x="3620" y="342900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a:off x="3620" y="594995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a:xfrm>
            <a:off x="3620" y="6157174"/>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a:xfrm>
            <a:off x="86772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a:xfrm>
            <a:off x="3620" y="638175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a:xfrm>
            <a:off x="29876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a:xfrm>
            <a:off x="4427538"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471646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a:xfrm>
            <a:off x="3270352"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a:xfrm>
            <a:off x="468313" y="133113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a:off x="90011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a:off x="3620" y="234950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60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folie ">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4607" y="3188725"/>
            <a:ext cx="457200" cy="70025"/>
          </a:xfrm>
          <a:prstGeom prst="rect">
            <a:avLst/>
          </a:prstGeom>
        </p:spPr>
      </p:pic>
      <p:sp>
        <p:nvSpPr>
          <p:cNvPr id="2" name="Titel 1"/>
          <p:cNvSpPr>
            <a:spLocks noGrp="1"/>
          </p:cNvSpPr>
          <p:nvPr>
            <p:ph type="ctrTitle" hasCustomPrompt="1"/>
          </p:nvPr>
        </p:nvSpPr>
        <p:spPr>
          <a:xfrm>
            <a:off x="468313" y="1800000"/>
            <a:ext cx="8188990" cy="1152129"/>
          </a:xfrm>
        </p:spPr>
        <p:txBody>
          <a:bodyPr anchor="b" anchorCtr="0"/>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p:nvPr>
        </p:nvSpPr>
        <p:spPr>
          <a:xfrm>
            <a:off x="468313" y="2952000"/>
            <a:ext cx="7416056" cy="336104"/>
          </a:xfr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cxnSp>
        <p:nvCxnSpPr>
          <p:cNvPr id="5" name="Gerade Verbindung 4"/>
          <p:cNvCxnSpPr/>
          <p:nvPr/>
        </p:nvCxnSpPr>
        <p:spPr>
          <a:xfrm>
            <a:off x="468313" y="3420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586650"/>
            <a:ext cx="2628000" cy="743143"/>
          </a:xfrm>
          <a:prstGeom prst="rect">
            <a:avLst/>
          </a:prstGeom>
        </p:spPr>
      </p:pic>
      <p:cxnSp>
        <p:nvCxnSpPr>
          <p:cNvPr id="6" name="Gerade Verbindung 5"/>
          <p:cNvCxnSpPr/>
          <p:nvPr/>
        </p:nvCxnSpPr>
        <p:spPr>
          <a:xfrm>
            <a:off x="468313" y="61632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13" y="3420000"/>
            <a:ext cx="8207999" cy="2748186"/>
          </a:xfrm>
          <a:prstGeom prst="rect">
            <a:avLst/>
          </a:prstGeom>
        </p:spPr>
      </p:pic>
    </p:spTree>
    <p:extLst>
      <p:ext uri="{BB962C8B-B14F-4D97-AF65-F5344CB8AC3E}">
        <p14:creationId xmlns:p14="http://schemas.microsoft.com/office/powerpoint/2010/main" val="3822634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elfolie 2">
    <p:spTree>
      <p:nvGrpSpPr>
        <p:cNvPr id="1" name=""/>
        <p:cNvGrpSpPr/>
        <p:nvPr/>
      </p:nvGrpSpPr>
      <p:grpSpPr>
        <a:xfrm>
          <a:off x="0" y="0"/>
          <a:ext cx="0" cy="0"/>
          <a:chOff x="0" y="0"/>
          <a:chExt cx="0" cy="0"/>
        </a:xfrm>
      </p:grpSpPr>
      <p:sp>
        <p:nvSpPr>
          <p:cNvPr id="8" name="Rechteck 7"/>
          <p:cNvSpPr/>
          <p:nvPr userDrawn="1"/>
        </p:nvSpPr>
        <p:spPr>
          <a:xfrm>
            <a:off x="468313" y="3138504"/>
            <a:ext cx="3009600" cy="30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rPr>
              <a:t>Platzhalter</a:t>
            </a:r>
            <a:r>
              <a:rPr lang="de-DE" sz="1800" baseline="0" dirty="0">
                <a:solidFill>
                  <a:schemeClr val="tx1"/>
                </a:solidFill>
              </a:rPr>
              <a:t> für Bild. </a:t>
            </a:r>
          </a:p>
          <a:p>
            <a:pPr algn="ctr"/>
            <a:r>
              <a:rPr lang="de-DE" sz="1800" baseline="0" dirty="0">
                <a:solidFill>
                  <a:schemeClr val="tx1"/>
                </a:solidFill>
              </a:rPr>
              <a:t>Bild im im Master austauschen. </a:t>
            </a:r>
          </a:p>
          <a:p>
            <a:pPr algn="ctr"/>
            <a:r>
              <a:rPr lang="de-DE" sz="1800" baseline="0" dirty="0">
                <a:solidFill>
                  <a:schemeClr val="tx1"/>
                </a:solidFill>
              </a:rPr>
              <a:t>Bildformat </a:t>
            </a:r>
            <a:r>
              <a:rPr lang="de-DE" sz="1800" dirty="0">
                <a:solidFill>
                  <a:schemeClr val="tx1"/>
                </a:solidFill>
              </a:rPr>
              <a:t>H 8,4 x B 8,36 </a:t>
            </a:r>
          </a:p>
        </p:txBody>
      </p:sp>
      <p:sp>
        <p:nvSpPr>
          <p:cNvPr id="2" name="Titel 1"/>
          <p:cNvSpPr>
            <a:spLocks noGrp="1"/>
          </p:cNvSpPr>
          <p:nvPr>
            <p:ph type="ctrTitle" hasCustomPrompt="1"/>
          </p:nvPr>
        </p:nvSpPr>
        <p:spPr>
          <a:xfrm>
            <a:off x="3626368" y="3284984"/>
            <a:ext cx="5040000" cy="1992154"/>
          </a:xfrm>
        </p:spPr>
        <p:txBody>
          <a:bodyPr/>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hasCustomPrompt="1"/>
          </p:nvPr>
        </p:nvSpPr>
        <p:spPr>
          <a:xfrm>
            <a:off x="3626368" y="5277138"/>
            <a:ext cx="5040000" cy="288000"/>
          </a:xfr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Untertitelmaster durch Klicken bearbeiten</a:t>
            </a:r>
          </a:p>
        </p:txBody>
      </p:sp>
      <p:sp>
        <p:nvSpPr>
          <p:cNvPr id="9" name="Textplatzhalter 8"/>
          <p:cNvSpPr>
            <a:spLocks noGrp="1"/>
          </p:cNvSpPr>
          <p:nvPr>
            <p:ph type="body" sz="quarter" idx="10"/>
          </p:nvPr>
        </p:nvSpPr>
        <p:spPr>
          <a:xfrm>
            <a:off x="3626368" y="5589513"/>
            <a:ext cx="5040000" cy="288000"/>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cxnSp>
        <p:nvCxnSpPr>
          <p:cNvPr id="5" name="Gerade Verbindung 4"/>
          <p:cNvCxnSpPr/>
          <p:nvPr/>
        </p:nvCxnSpPr>
        <p:spPr>
          <a:xfrm>
            <a:off x="468313" y="3138504"/>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468313" y="616235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8536" y="5803200"/>
            <a:ext cx="457200" cy="70025"/>
          </a:xfrm>
          <a:prstGeom prst="rect">
            <a:avLst/>
          </a:prstGeom>
        </p:spPr>
      </p:pic>
    </p:spTree>
    <p:extLst>
      <p:ext uri="{BB962C8B-B14F-4D97-AF65-F5344CB8AC3E}">
        <p14:creationId xmlns:p14="http://schemas.microsoft.com/office/powerpoint/2010/main" val="1872306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elfolie 3">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313" y="3573016"/>
            <a:ext cx="8207375" cy="1470025"/>
          </a:xfrm>
        </p:spPr>
        <p:txBody>
          <a:bodyPr/>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p:nvPr>
        </p:nvSpPr>
        <p:spPr>
          <a:xfrm>
            <a:off x="468313" y="5155009"/>
            <a:ext cx="6660000" cy="288000"/>
          </a:xfrm>
        </p:spPr>
        <p:txBody>
          <a:bodyPr tIns="0" bIns="0" anchor="b" anchorCtr="0"/>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0"/>
          </p:nvPr>
        </p:nvSpPr>
        <p:spPr>
          <a:xfrm>
            <a:off x="468313" y="5445224"/>
            <a:ext cx="6660000" cy="288000"/>
          </a:xfrm>
        </p:spPr>
        <p:txBody>
          <a:bodyPr tIns="0" bIns="0">
            <a:normAutofit/>
          </a:bodyPr>
          <a:lstStyle>
            <a:lvl1pPr marL="0" indent="0">
              <a:buFontTx/>
              <a:buNone/>
              <a:defRPr sz="1600" b="0" baseline="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cxnSp>
        <p:nvCxnSpPr>
          <p:cNvPr id="5" name="Gerade Verbindung 4"/>
          <p:cNvCxnSpPr/>
          <p:nvPr/>
        </p:nvCxnSpPr>
        <p:spPr>
          <a:xfrm>
            <a:off x="468313" y="3312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468313" y="61632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190" y="5949950"/>
            <a:ext cx="457200" cy="70025"/>
          </a:xfrm>
          <a:prstGeom prst="rect">
            <a:avLst/>
          </a:prstGeom>
        </p:spPr>
      </p:pic>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spTree>
    <p:extLst>
      <p:ext uri="{BB962C8B-B14F-4D97-AF65-F5344CB8AC3E}">
        <p14:creationId xmlns:p14="http://schemas.microsoft.com/office/powerpoint/2010/main" val="476380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Zwischenüberschrif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000" y="2664000"/>
            <a:ext cx="8207375" cy="1470025"/>
          </a:xfrm>
        </p:spPr>
        <p:txBody>
          <a:bodyPr anchor="t" anchorCtr="0"/>
          <a:lstStyle>
            <a:lvl1pPr algn="l">
              <a:lnSpc>
                <a:spcPts val="3800"/>
              </a:lnSpc>
              <a:defRPr sz="3400" b="0">
                <a:solidFill>
                  <a:schemeClr val="tx2"/>
                </a:solidFill>
              </a:defRPr>
            </a:lvl1pPr>
          </a:lstStyle>
          <a:p>
            <a:r>
              <a:rPr lang="de-DE" dirty="0"/>
              <a:t>Titel durch Klicken bearbeiten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spTree>
    <p:extLst>
      <p:ext uri="{BB962C8B-B14F-4D97-AF65-F5344CB8AC3E}">
        <p14:creationId xmlns:p14="http://schemas.microsoft.com/office/powerpoint/2010/main" val="3705472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und Inhalt 1 Fläche">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sz="2800"/>
            </a:lvl1pPr>
          </a:lstStyle>
          <a:p>
            <a:r>
              <a:rPr lang="de-DE"/>
              <a:t>Titelmasterformat durch Klicken bearbeiten</a:t>
            </a:r>
            <a:endParaRPr lang="de-DE" dirty="0"/>
          </a:p>
        </p:txBody>
      </p:sp>
      <p:sp>
        <p:nvSpPr>
          <p:cNvPr id="3" name="Inhaltsplatzhalter 2"/>
          <p:cNvSpPr>
            <a:spLocks noGrp="1"/>
          </p:cNvSpPr>
          <p:nvPr>
            <p:ph idx="1"/>
          </p:nvPr>
        </p:nvSpPr>
        <p:spPr>
          <a:xfrm>
            <a:off x="466725" y="1548000"/>
            <a:ext cx="8208000" cy="4608512"/>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Aft>
                <a:spcPts val="600"/>
              </a:spcAft>
              <a:defRPr sz="2400"/>
            </a:lvl3pPr>
            <a:lvl4pPr algn="l">
              <a:spcAft>
                <a:spcPts val="600"/>
              </a:spcAft>
              <a:defRPr sz="2200"/>
            </a:lvl4pPr>
            <a:lvl5pPr algn="l">
              <a:lnSpc>
                <a:spcPct val="100000"/>
              </a:lnSpc>
              <a:spcAft>
                <a:spcPts val="600"/>
              </a:spcAft>
              <a:defRPr sz="22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10" hasCustomPrompt="1"/>
          </p:nvPr>
        </p:nvSpPr>
        <p:spPr>
          <a:xfrm>
            <a:off x="900113" y="6384364"/>
            <a:ext cx="4536630" cy="422275"/>
          </a:xfrm>
        </p:spPr>
        <p:txBody>
          <a:bodyPr tIns="0" bIns="0">
            <a:noAutofit/>
          </a:bodyPr>
          <a:lstStyle>
            <a:lvl1pPr>
              <a:lnSpc>
                <a:spcPct val="100000"/>
              </a:lnSpc>
              <a:spcBef>
                <a:spcPts val="0"/>
              </a:spcBef>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296142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einem Bild">
    <p:spTree>
      <p:nvGrpSpPr>
        <p:cNvPr id="1" name=""/>
        <p:cNvGrpSpPr/>
        <p:nvPr/>
      </p:nvGrpSpPr>
      <p:grpSpPr>
        <a:xfrm>
          <a:off x="0" y="0"/>
          <a:ext cx="0" cy="0"/>
          <a:chOff x="0" y="0"/>
          <a:chExt cx="0" cy="0"/>
        </a:xfrm>
      </p:grpSpPr>
      <p:sp>
        <p:nvSpPr>
          <p:cNvPr id="2" name="Titel 1"/>
          <p:cNvSpPr>
            <a:spLocks noGrp="1"/>
          </p:cNvSpPr>
          <p:nvPr>
            <p:ph type="ctrTitle"/>
          </p:nvPr>
        </p:nvSpPr>
        <p:spPr>
          <a:xfrm>
            <a:off x="755650" y="1260000"/>
            <a:ext cx="8058150" cy="1872208"/>
          </a:xfrm>
        </p:spPr>
        <p:txBody>
          <a:bodyPr anchor="b" anchorCtr="0">
            <a:noAutofit/>
          </a:bodyPr>
          <a:lstStyle>
            <a:lvl1pPr>
              <a:defRPr sz="3600" b="0">
                <a:solidFill>
                  <a:schemeClr val="accent1"/>
                </a:solidFill>
              </a:defRPr>
            </a:lvl1pPr>
          </a:lstStyle>
          <a:p>
            <a:r>
              <a:rPr lang="de-DE" noProof="0"/>
              <a:t>Titelmasterformat durch Klicken bearbeiten</a:t>
            </a:r>
            <a:endParaRPr lang="de-DE" noProof="0" dirty="0"/>
          </a:p>
        </p:txBody>
      </p:sp>
      <p:sp>
        <p:nvSpPr>
          <p:cNvPr id="3" name="Untertitel 2"/>
          <p:cNvSpPr>
            <a:spLocks noGrp="1"/>
          </p:cNvSpPr>
          <p:nvPr>
            <p:ph type="subTitle" idx="1" hasCustomPrompt="1"/>
          </p:nvPr>
        </p:nvSpPr>
        <p:spPr>
          <a:xfrm>
            <a:off x="755318" y="3348000"/>
            <a:ext cx="4680778" cy="792088"/>
          </a:xfrm>
        </p:spPr>
        <p:txBody>
          <a:bodyPr>
            <a:noAutofit/>
          </a:bodyPr>
          <a:lstStyle>
            <a:lvl1pPr marL="0" indent="0" algn="l">
              <a:spcBef>
                <a:spcPts val="50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a:t>Formatvorlage des Untertitel-masters durch Klicken bearbeiten</a:t>
            </a:r>
          </a:p>
        </p:txBody>
      </p:sp>
      <p:sp>
        <p:nvSpPr>
          <p:cNvPr id="14" name="Textplatzhalter 13"/>
          <p:cNvSpPr>
            <a:spLocks noGrp="1"/>
          </p:cNvSpPr>
          <p:nvPr>
            <p:ph type="body" sz="quarter" idx="10"/>
          </p:nvPr>
        </p:nvSpPr>
        <p:spPr>
          <a:xfrm>
            <a:off x="755319" y="4572000"/>
            <a:ext cx="3873018" cy="1080000"/>
          </a:xfrm>
        </p:spPr>
        <p:txBody>
          <a:bodyPr anchor="b" anchorCtr="0">
            <a:normAutofit/>
          </a:bodyPr>
          <a:lstStyle>
            <a:lvl1pPr marL="0" indent="0">
              <a:spcBef>
                <a:spcPts val="500"/>
              </a:spcBef>
              <a:buFontTx/>
              <a:buNone/>
              <a:defRPr sz="2000"/>
            </a:lvl1pPr>
          </a:lstStyle>
          <a:p>
            <a:pPr lvl="0"/>
            <a:r>
              <a:rPr lang="de-DE" noProof="0"/>
              <a:t>Textmasterformat bearbeiten</a:t>
            </a:r>
          </a:p>
        </p:txBody>
      </p:sp>
      <p:cxnSp>
        <p:nvCxnSpPr>
          <p:cNvPr id="17" name="Gerade Verbindung 16"/>
          <p:cNvCxnSpPr/>
          <p:nvPr userDrawn="1"/>
        </p:nvCxnSpPr>
        <p:spPr>
          <a:xfrm>
            <a:off x="433117" y="1124744"/>
            <a:ext cx="8710883" cy="0"/>
          </a:xfrm>
          <a:prstGeom prst="line">
            <a:avLst/>
          </a:prstGeom>
          <a:ln w="12700">
            <a:solidFill>
              <a:srgbClr val="97BF0D"/>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433117" y="6237288"/>
            <a:ext cx="8712000" cy="0"/>
          </a:xfrm>
          <a:prstGeom prst="line">
            <a:avLst/>
          </a:prstGeom>
          <a:ln w="12700">
            <a:solidFill>
              <a:srgbClr val="97BF0D"/>
            </a:solidFill>
          </a:ln>
        </p:spPr>
        <p:style>
          <a:lnRef idx="1">
            <a:schemeClr val="accent1"/>
          </a:lnRef>
          <a:fillRef idx="0">
            <a:schemeClr val="accent1"/>
          </a:fillRef>
          <a:effectRef idx="0">
            <a:schemeClr val="accent1"/>
          </a:effectRef>
          <a:fontRef idx="minor">
            <a:schemeClr val="tx1"/>
          </a:fontRef>
        </p:style>
      </p:cxnSp>
      <p:grpSp>
        <p:nvGrpSpPr>
          <p:cNvPr id="10" name="Gruppieren 9"/>
          <p:cNvGrpSpPr/>
          <p:nvPr userDrawn="1"/>
        </p:nvGrpSpPr>
        <p:grpSpPr>
          <a:xfrm>
            <a:off x="180425" y="0"/>
            <a:ext cx="252000" cy="6858000"/>
            <a:chOff x="180425" y="0"/>
            <a:chExt cx="252000" cy="6858000"/>
          </a:xfrm>
        </p:grpSpPr>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5" name="Rechteck 14"/>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endParaRPr lang="de-DE" sz="1400" b="1" noProof="0" dirty="0">
                <a:latin typeface="Arial" pitchFamily="34" charset="0"/>
                <a:cs typeface="Arial" pitchFamily="34" charset="0"/>
              </a:endParaRPr>
            </a:p>
          </p:txBody>
        </p:sp>
      </p:gr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000" y="136800"/>
            <a:ext cx="2052000" cy="935737"/>
          </a:xfrm>
          <a:prstGeom prst="rect">
            <a:avLst/>
          </a:prstGeom>
        </p:spPr>
      </p:pic>
    </p:spTree>
    <p:extLst>
      <p:ext uri="{BB962C8B-B14F-4D97-AF65-F5344CB8AC3E}">
        <p14:creationId xmlns:p14="http://schemas.microsoft.com/office/powerpoint/2010/main" val="219479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Inhalt 2 Flächen und Subtitle">
    <p:spTree>
      <p:nvGrpSpPr>
        <p:cNvPr id="1" name=""/>
        <p:cNvGrpSpPr/>
        <p:nvPr/>
      </p:nvGrpSpPr>
      <p:grpSpPr>
        <a:xfrm>
          <a:off x="0" y="0"/>
          <a:ext cx="0" cy="0"/>
          <a:chOff x="0" y="0"/>
          <a:chExt cx="0" cy="0"/>
        </a:xfrm>
      </p:grpSpPr>
      <p:sp>
        <p:nvSpPr>
          <p:cNvPr id="2" name="Titel 1"/>
          <p:cNvSpPr>
            <a:spLocks noGrp="1"/>
          </p:cNvSpPr>
          <p:nvPr>
            <p:ph type="title"/>
          </p:nvPr>
        </p:nvSpPr>
        <p:spPr>
          <a:xfrm>
            <a:off x="468000" y="201600"/>
            <a:ext cx="7272000" cy="986400"/>
          </a:xfrm>
        </p:spPr>
        <p:txBody>
          <a:bodyPr lIns="0" rIns="0" bIns="0"/>
          <a:lstStyle>
            <a:lvl1pPr algn="l">
              <a:lnSpc>
                <a:spcPts val="2800"/>
              </a:lnSpc>
              <a:defRPr/>
            </a:lvl1pPr>
          </a:lstStyle>
          <a:p>
            <a:r>
              <a:rPr lang="de-DE"/>
              <a:t>Titelmasterformat durch Klicken bearbeiten</a:t>
            </a:r>
            <a:endParaRPr lang="de-DE" dirty="0"/>
          </a:p>
        </p:txBody>
      </p:sp>
      <p:sp>
        <p:nvSpPr>
          <p:cNvPr id="5" name="Textplatzhalter 4"/>
          <p:cNvSpPr>
            <a:spLocks noGrp="1"/>
          </p:cNvSpPr>
          <p:nvPr>
            <p:ph type="body" sz="quarter" idx="11"/>
          </p:nvPr>
        </p:nvSpPr>
        <p:spPr>
          <a:xfrm>
            <a:off x="468000" y="1548000"/>
            <a:ext cx="8208000" cy="647700"/>
          </a:xfrm>
        </p:spPr>
        <p:txBody>
          <a:bodyPr>
            <a:normAutofit/>
          </a:bodyPr>
          <a:lstStyle>
            <a:lvl1pPr>
              <a:lnSpc>
                <a:spcPts val="2400"/>
              </a:lnSpc>
              <a:spcAft>
                <a:spcPts val="0"/>
              </a:spcAft>
              <a:defRPr sz="2400"/>
            </a:lvl1pPr>
          </a:lstStyle>
          <a:p>
            <a:pPr lvl="0"/>
            <a:r>
              <a:rPr lang="de-DE"/>
              <a:t>Textmasterformat bearbeiten</a:t>
            </a:r>
          </a:p>
        </p:txBody>
      </p:sp>
      <p:sp>
        <p:nvSpPr>
          <p:cNvPr id="17" name="Textplatzhalter 6"/>
          <p:cNvSpPr>
            <a:spLocks noGrp="1"/>
          </p:cNvSpPr>
          <p:nvPr>
            <p:ph type="body" sz="quarter" idx="13" hasCustomPrompt="1"/>
          </p:nvPr>
        </p:nvSpPr>
        <p:spPr>
          <a:xfrm>
            <a:off x="468000" y="2340000"/>
            <a:ext cx="3960813" cy="3816000"/>
          </a:xfrm>
        </p:spPr>
        <p:txBody>
          <a:bodyPr/>
          <a:lstStyle>
            <a:lvl1pPr marL="288000" indent="-288000">
              <a:lnSpc>
                <a:spcPts val="2400"/>
              </a:lnSpc>
              <a:spcBef>
                <a:spcPts val="0"/>
              </a:spcBef>
              <a:buSzPct val="100000"/>
              <a:buFont typeface="Arial" panose="020B0604020202020204" pitchFamily="34" charset="0"/>
              <a:buChar char="●"/>
              <a:defRPr sz="2400" b="1">
                <a:solidFill>
                  <a:schemeClr val="tx2"/>
                </a:solidFill>
              </a:defRPr>
            </a:lvl1pPr>
            <a:lvl2pPr marL="576000" indent="-288000">
              <a:buClrTx/>
              <a:buSzPct val="100000"/>
              <a:buFont typeface="Symbol" panose="05050102010706020507" pitchFamily="18" charset="2"/>
              <a:buChar char="-"/>
              <a:defRPr/>
            </a:lvl2pPr>
            <a:lvl3pPr marL="864000" indent="-288000">
              <a:lnSpc>
                <a:spcPct val="100000"/>
              </a:lnSpc>
              <a:spcBef>
                <a:spcPts val="0"/>
              </a:spcBef>
              <a:spcAft>
                <a:spcPts val="600"/>
              </a:spcAft>
              <a:buClrTx/>
              <a:buFont typeface="Symbol" panose="05050102010706020507" pitchFamily="18" charset="2"/>
              <a:buChar char="-"/>
              <a:defRPr sz="22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13" name="Textplatzhalter 6"/>
          <p:cNvSpPr>
            <a:spLocks noGrp="1"/>
          </p:cNvSpPr>
          <p:nvPr>
            <p:ph type="body" sz="quarter" idx="14" hasCustomPrompt="1"/>
          </p:nvPr>
        </p:nvSpPr>
        <p:spPr>
          <a:xfrm>
            <a:off x="4717008" y="2340000"/>
            <a:ext cx="3960813" cy="3816000"/>
          </a:xfrm>
        </p:spPr>
        <p:txBody>
          <a:bodyPr/>
          <a:lstStyle>
            <a:lvl1pPr marL="288000" indent="-288000">
              <a:lnSpc>
                <a:spcPts val="2400"/>
              </a:lnSpc>
              <a:spcBef>
                <a:spcPts val="0"/>
              </a:spcBef>
              <a:buSzPct val="100000"/>
              <a:buFont typeface="Arial" panose="020B0604020202020204" pitchFamily="34" charset="0"/>
              <a:buChar char="●"/>
              <a:defRPr sz="2400" b="1">
                <a:solidFill>
                  <a:schemeClr val="tx2"/>
                </a:solidFill>
              </a:defRPr>
            </a:lvl1pPr>
            <a:lvl2pPr marL="576000" indent="-288000">
              <a:buClrTx/>
              <a:buSzPct val="100000"/>
              <a:buFont typeface="Symbol" panose="05050102010706020507" pitchFamily="18" charset="2"/>
              <a:buChar char="-"/>
              <a:defRPr/>
            </a:lvl2pPr>
            <a:lvl3pPr marL="864000" indent="-288000">
              <a:lnSpc>
                <a:spcPct val="100000"/>
              </a:lnSpc>
              <a:spcBef>
                <a:spcPts val="0"/>
              </a:spcBef>
              <a:spcAft>
                <a:spcPts val="600"/>
              </a:spcAft>
              <a:buClrTx/>
              <a:buFont typeface="Symbol" panose="05050102010706020507" pitchFamily="18" charset="2"/>
              <a:buChar char="-"/>
              <a:defRPr sz="2200" b="0">
                <a:solidFill>
                  <a:schemeClr val="tx1"/>
                </a:solidFill>
              </a:defRPr>
            </a:lvl3pPr>
            <a:lvl4pPr>
              <a:spcAft>
                <a:spcPts val="0"/>
              </a:spcAft>
              <a:defRPr/>
            </a:lvl4pPr>
            <a:lvl5pPr>
              <a:spcAft>
                <a:spcPts val="0"/>
              </a:spcAft>
              <a:defRPr/>
            </a:lvl5pPr>
          </a:lstStyle>
          <a:p>
            <a:pPr lvl="0"/>
            <a:r>
              <a:rPr lang="de-DE" dirty="0"/>
              <a:t>Aufzählung</a:t>
            </a:r>
          </a:p>
          <a:p>
            <a:pPr lvl="1"/>
            <a:r>
              <a:rPr lang="de-DE" dirty="0"/>
              <a:t>Ebene</a:t>
            </a:r>
          </a:p>
          <a:p>
            <a:pPr lvl="2"/>
            <a:r>
              <a:rPr lang="de-DE" dirty="0"/>
              <a:t>Ebene</a:t>
            </a:r>
          </a:p>
        </p:txBody>
      </p:sp>
      <p:sp>
        <p:nvSpPr>
          <p:cNvPr id="4" name="Textplatzhalter 3"/>
          <p:cNvSpPr>
            <a:spLocks noGrp="1"/>
          </p:cNvSpPr>
          <p:nvPr>
            <p:ph type="body" sz="quarter" idx="15" hasCustomPrompt="1"/>
          </p:nvPr>
        </p:nvSpPr>
        <p:spPr>
          <a:xfrm>
            <a:off x="900113" y="6381750"/>
            <a:ext cx="4536000" cy="421200"/>
          </a:xfrm>
        </p:spPr>
        <p:txBody>
          <a:bodyPr>
            <a:noAutofit/>
          </a:bodyPr>
          <a:lstStyle>
            <a:lvl1pPr>
              <a:lnSpc>
                <a:spcPct val="100000"/>
              </a:lnSpc>
              <a:spcAft>
                <a:spcPts val="0"/>
              </a:spcAft>
              <a:defRPr sz="1000" b="0">
                <a:solidFill>
                  <a:schemeClr val="tx1"/>
                </a:solidFill>
              </a:defRPr>
            </a:lvl1pPr>
            <a:lvl2pPr>
              <a:defRPr sz="1000" b="0">
                <a:solidFill>
                  <a:schemeClr val="tx1"/>
                </a:solidFill>
              </a:defRPr>
            </a:lvl2pPr>
            <a:lvl3pPr>
              <a:defRPr sz="1000" b="0">
                <a:solidFill>
                  <a:schemeClr val="tx1"/>
                </a:solidFill>
              </a:defRPr>
            </a:lvl3pPr>
            <a:lvl4pPr>
              <a:defRPr sz="1000" b="0">
                <a:solidFill>
                  <a:schemeClr val="tx1"/>
                </a:solidFill>
              </a:defRPr>
            </a:lvl4pPr>
            <a:lvl5pPr>
              <a:defRPr sz="1000" b="0">
                <a:solidFill>
                  <a:schemeClr val="tx1"/>
                </a:solidFill>
              </a:defRPr>
            </a:lvl5pPr>
          </a:lstStyle>
          <a:p>
            <a:pPr lvl="0"/>
            <a:r>
              <a:rPr lang="de-DE" dirty="0"/>
              <a:t>Quelle:</a:t>
            </a:r>
          </a:p>
        </p:txBody>
      </p:sp>
    </p:spTree>
    <p:extLst>
      <p:ext uri="{BB962C8B-B14F-4D97-AF65-F5344CB8AC3E}">
        <p14:creationId xmlns:p14="http://schemas.microsoft.com/office/powerpoint/2010/main" val="1021491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el und Inhalt grosse Schrift">
    <p:spTree>
      <p:nvGrpSpPr>
        <p:cNvPr id="1" name=""/>
        <p:cNvGrpSpPr/>
        <p:nvPr/>
      </p:nvGrpSpPr>
      <p:grpSpPr>
        <a:xfrm>
          <a:off x="0" y="0"/>
          <a:ext cx="0" cy="0"/>
          <a:chOff x="0" y="0"/>
          <a:chExt cx="0" cy="0"/>
        </a:xfrm>
      </p:grpSpPr>
      <p:sp>
        <p:nvSpPr>
          <p:cNvPr id="2" name="Titel 1"/>
          <p:cNvSpPr>
            <a:spLocks noGrp="1"/>
          </p:cNvSpPr>
          <p:nvPr>
            <p:ph type="title"/>
          </p:nvPr>
        </p:nvSpPr>
        <p:spPr>
          <a:xfrm>
            <a:off x="468000" y="201600"/>
            <a:ext cx="7272000" cy="986400"/>
          </a:xfrm>
        </p:spPr>
        <p:txBody>
          <a:bodyPr lIns="0" rIns="0" bIns="0"/>
          <a:lstStyle>
            <a:lvl1pPr algn="l">
              <a:lnSpc>
                <a:spcPts val="2800"/>
              </a:lnSpc>
              <a:defRPr/>
            </a:lvl1pPr>
          </a:lstStyle>
          <a:p>
            <a:r>
              <a:rPr lang="de-DE"/>
              <a:t>Titelmasterformat durch Klicken bearbeiten</a:t>
            </a:r>
            <a:endParaRPr lang="de-DE" dirty="0"/>
          </a:p>
        </p:txBody>
      </p:sp>
      <p:sp>
        <p:nvSpPr>
          <p:cNvPr id="4" name="Textplatzhalter 3"/>
          <p:cNvSpPr>
            <a:spLocks noGrp="1"/>
          </p:cNvSpPr>
          <p:nvPr>
            <p:ph type="body" sz="quarter" idx="11" hasCustomPrompt="1"/>
          </p:nvPr>
        </p:nvSpPr>
        <p:spPr>
          <a:xfrm>
            <a:off x="466725" y="1548000"/>
            <a:ext cx="8208000" cy="4608512"/>
          </a:xfrm>
        </p:spPr>
        <p:txBody>
          <a:bodyPr>
            <a:normAutofit/>
          </a:bodyPr>
          <a:lstStyle>
            <a:lvl1pPr marL="342000" indent="-342000">
              <a:lnSpc>
                <a:spcPts val="2600"/>
              </a:lnSpc>
              <a:spcBef>
                <a:spcPts val="600"/>
              </a:spcBef>
              <a:buSzPct val="100000"/>
              <a:buFont typeface="Arial" panose="020B0604020202020204" pitchFamily="34" charset="0"/>
              <a:buChar char="●"/>
              <a:defRPr sz="2600" b="0">
                <a:solidFill>
                  <a:schemeClr val="tx1"/>
                </a:solidFill>
              </a:defRPr>
            </a:lvl1pPr>
            <a:lvl2pPr marL="684000" indent="-342900">
              <a:lnSpc>
                <a:spcPct val="100000"/>
              </a:lnSpc>
              <a:spcAft>
                <a:spcPts val="600"/>
              </a:spcAft>
              <a:buClrTx/>
              <a:buSzPct val="100000"/>
              <a:buFont typeface="Symbol" panose="05050102010706020507" pitchFamily="18" charset="2"/>
              <a:buChar char="-"/>
              <a:defRPr sz="2400"/>
            </a:lvl2pPr>
            <a:lvl3pPr marL="1026000" indent="-342000">
              <a:lnSpc>
                <a:spcPct val="100000"/>
              </a:lnSpc>
              <a:spcBef>
                <a:spcPts val="0"/>
              </a:spcBef>
              <a:spcAft>
                <a:spcPts val="600"/>
              </a:spcAft>
              <a:buClrTx/>
              <a:buSzPct val="100000"/>
              <a:buFont typeface="Symbol" panose="05050102010706020507" pitchFamily="18" charset="2"/>
              <a:buChar char="-"/>
              <a:defRPr sz="2400"/>
            </a:lvl3pPr>
            <a:lvl4pPr marL="1026000" indent="-342000">
              <a:spcAft>
                <a:spcPts val="600"/>
              </a:spcAft>
              <a:defRPr sz="2400"/>
            </a:lvl4pPr>
          </a:lstStyle>
          <a:p>
            <a:pPr lvl="0"/>
            <a:r>
              <a:rPr lang="de-DE" dirty="0"/>
              <a:t>Aufzählung</a:t>
            </a:r>
          </a:p>
          <a:p>
            <a:pPr lvl="1"/>
            <a:r>
              <a:rPr lang="en-US" dirty="0" err="1"/>
              <a:t>Aufzählung</a:t>
            </a:r>
            <a:r>
              <a:rPr lang="en-US" dirty="0"/>
              <a:t> 2</a:t>
            </a:r>
          </a:p>
          <a:p>
            <a:pPr lvl="2"/>
            <a:r>
              <a:rPr lang="en-US" dirty="0" err="1"/>
              <a:t>Aufzählung</a:t>
            </a:r>
            <a:r>
              <a:rPr lang="en-US" dirty="0"/>
              <a:t> 3</a:t>
            </a:r>
            <a:endParaRPr lang="de-DE" dirty="0"/>
          </a:p>
        </p:txBody>
      </p:sp>
      <p:sp>
        <p:nvSpPr>
          <p:cNvPr id="7" name="Textplatzhalter 6"/>
          <p:cNvSpPr>
            <a:spLocks noGrp="1"/>
          </p:cNvSpPr>
          <p:nvPr>
            <p:ph type="body" sz="quarter" idx="12" hasCustomPrompt="1"/>
          </p:nvPr>
        </p:nvSpPr>
        <p:spPr>
          <a:xfrm>
            <a:off x="900112" y="6382800"/>
            <a:ext cx="4536000" cy="421200"/>
          </a:xfrm>
        </p:spPr>
        <p:txBody>
          <a:bodyPr bIns="0">
            <a:noAutofit/>
          </a:bodyPr>
          <a:lstStyle>
            <a:lvl1pPr algn="l">
              <a:lnSpc>
                <a:spcPct val="100000"/>
              </a:lnSpc>
              <a:spcAft>
                <a:spcPts val="0"/>
              </a:spcAft>
              <a:defRPr sz="1000" b="0">
                <a:solidFill>
                  <a:schemeClr val="tx1"/>
                </a:solidFill>
              </a:defRPr>
            </a:lvl1pPr>
            <a:lvl2pPr algn="l">
              <a:defRPr sz="1000" b="0"/>
            </a:lvl2pPr>
            <a:lvl3pPr algn="l">
              <a:defRPr sz="1000" b="0"/>
            </a:lvl3pPr>
            <a:lvl4pPr algn="l">
              <a:defRPr sz="1000" b="0"/>
            </a:lvl4pPr>
            <a:lvl5pPr algn="l">
              <a:defRPr sz="1000" b="0"/>
            </a:lvl5pPr>
          </a:lstStyle>
          <a:p>
            <a:pPr lvl="0"/>
            <a:r>
              <a:rPr lang="de-DE" dirty="0"/>
              <a:t>Quelle:</a:t>
            </a:r>
          </a:p>
        </p:txBody>
      </p:sp>
    </p:spTree>
    <p:extLst>
      <p:ext uri="{BB962C8B-B14F-4D97-AF65-F5344CB8AC3E}">
        <p14:creationId xmlns:p14="http://schemas.microsoft.com/office/powerpoint/2010/main" val="818214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lder und Text">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3275820" y="1547999"/>
            <a:ext cx="5400179" cy="4608000"/>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lnSpc>
                <a:spcPct val="100000"/>
              </a:lnSpc>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1"/>
          </p:nvPr>
        </p:nvSpPr>
        <p:spPr>
          <a:xfrm>
            <a:off x="468312" y="1547813"/>
            <a:ext cx="2520000" cy="2160000"/>
          </a:xfrm>
        </p:spPr>
        <p:txBody>
          <a:bodyPr/>
          <a:lstStyle/>
          <a:p>
            <a:r>
              <a:rPr lang="de-DE"/>
              <a:t>Bild durch Klicken auf Symbol hinzufügen</a:t>
            </a:r>
            <a:endParaRPr lang="de-DE" dirty="0"/>
          </a:p>
        </p:txBody>
      </p:sp>
      <p:sp>
        <p:nvSpPr>
          <p:cNvPr id="17" name="Bildplatzhalter 5"/>
          <p:cNvSpPr>
            <a:spLocks noGrp="1"/>
          </p:cNvSpPr>
          <p:nvPr>
            <p:ph type="pic" sz="quarter" idx="12"/>
          </p:nvPr>
        </p:nvSpPr>
        <p:spPr>
          <a:xfrm>
            <a:off x="466725" y="3996000"/>
            <a:ext cx="2520000" cy="2160000"/>
          </a:xfrm>
        </p:spPr>
        <p:txBody>
          <a:bodyPr/>
          <a:lstStyle/>
          <a:p>
            <a:r>
              <a:rPr lang="de-DE"/>
              <a:t>Bild durch Klicken auf Symbol hinzufügen</a:t>
            </a:r>
            <a:endParaRPr lang="de-DE" dirty="0"/>
          </a:p>
        </p:txBody>
      </p:sp>
      <p:sp>
        <p:nvSpPr>
          <p:cNvPr id="18"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3617146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ld und Text Halb">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4717821" y="1547999"/>
            <a:ext cx="3960000" cy="4608000"/>
          </a:xfrm>
        </p:spPr>
        <p:txBody>
          <a:bodyPr lIns="0" rIns="0"/>
          <a:lstStyle>
            <a:lvl1pPr algn="l">
              <a:lnSpc>
                <a:spcPts val="2400"/>
              </a:lnSpc>
              <a:spcBef>
                <a:spcPts val="600"/>
              </a:spcBef>
              <a:spcAft>
                <a:spcPts val="600"/>
              </a:spcAft>
              <a:defRPr sz="2400"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lnSpc>
                <a:spcPct val="100000"/>
              </a:lnSpc>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1"/>
          </p:nvPr>
        </p:nvSpPr>
        <p:spPr>
          <a:xfrm>
            <a:off x="468312" y="1547812"/>
            <a:ext cx="3960000" cy="4608000"/>
          </a:xfrm>
        </p:spPr>
        <p:txBody>
          <a:bodyPr/>
          <a:lstStyle/>
          <a:p>
            <a:r>
              <a:rPr lang="de-DE"/>
              <a:t>Bild durch Klicken auf Symbol hinzufügen</a:t>
            </a:r>
            <a:endParaRPr lang="de-DE" dirty="0"/>
          </a:p>
        </p:txBody>
      </p:sp>
      <p:sp>
        <p:nvSpPr>
          <p:cNvPr id="14"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1541834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4719600" y="1547999"/>
            <a:ext cx="3960000" cy="4608000"/>
          </a:xfrm>
        </p:spPr>
        <p:txBody>
          <a:bodyPr lIns="0" rIns="0"/>
          <a:lstStyle>
            <a:lvl1pPr algn="l">
              <a:lnSpc>
                <a:spcPts val="2400"/>
              </a:lnSpc>
              <a:spcBef>
                <a:spcPts val="600"/>
              </a:spcBef>
              <a:spcAft>
                <a:spcPts val="600"/>
              </a:spcAft>
              <a:defRPr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lnSpc>
                <a:spcPct val="100000"/>
              </a:lnSpc>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iagrammplatzhalter 6"/>
          <p:cNvSpPr>
            <a:spLocks noGrp="1"/>
          </p:cNvSpPr>
          <p:nvPr>
            <p:ph type="chart" sz="quarter" idx="11"/>
          </p:nvPr>
        </p:nvSpPr>
        <p:spPr>
          <a:xfrm>
            <a:off x="466725" y="1547813"/>
            <a:ext cx="3960813" cy="4608000"/>
          </a:xfrm>
        </p:spPr>
        <p:txBody>
          <a:bodyPr/>
          <a:lstStyle/>
          <a:p>
            <a:r>
              <a:rPr lang="de-DE"/>
              <a:t>Diagramm durch Klicken auf Symbol hinzufügen</a:t>
            </a:r>
            <a:endParaRPr lang="de-DE" dirty="0"/>
          </a:p>
        </p:txBody>
      </p:sp>
      <p:sp>
        <p:nvSpPr>
          <p:cNvPr id="14"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426592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nur rechts">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3" name="Inhaltsplatzhalter 2"/>
          <p:cNvSpPr>
            <a:spLocks noGrp="1"/>
          </p:cNvSpPr>
          <p:nvPr>
            <p:ph idx="1"/>
          </p:nvPr>
        </p:nvSpPr>
        <p:spPr>
          <a:xfrm>
            <a:off x="4719600" y="1547999"/>
            <a:ext cx="3960000" cy="4608000"/>
          </a:xfrm>
        </p:spPr>
        <p:txBody>
          <a:bodyPr lIns="0" rIns="0"/>
          <a:lstStyle>
            <a:lvl1pPr algn="l">
              <a:lnSpc>
                <a:spcPts val="2400"/>
              </a:lnSpc>
              <a:spcBef>
                <a:spcPts val="600"/>
              </a:spcBef>
              <a:spcAft>
                <a:spcPts val="600"/>
              </a:spcAft>
              <a:defRPr sz="2400" b="1">
                <a:solidFill>
                  <a:schemeClr val="tx2"/>
                </a:solidFill>
              </a:defRPr>
            </a:lvl1pPr>
            <a:lvl2pPr algn="l">
              <a:lnSpc>
                <a:spcPct val="100000"/>
              </a:lnSpc>
              <a:spcAft>
                <a:spcPts val="600"/>
              </a:spcAft>
              <a:defRPr sz="2400" b="0">
                <a:solidFill>
                  <a:schemeClr val="tx1"/>
                </a:solidFill>
              </a:defRPr>
            </a:lvl2pPr>
            <a:lvl3pPr algn="l">
              <a:lnSpc>
                <a:spcPct val="100000"/>
              </a:lnSpc>
              <a:spcBef>
                <a:spcPts val="0"/>
              </a:spcBef>
              <a:spcAft>
                <a:spcPts val="600"/>
              </a:spcAft>
              <a:defRPr sz="2400"/>
            </a:lvl3pPr>
            <a:lvl4pPr algn="l">
              <a:spcAft>
                <a:spcPts val="600"/>
              </a:spcAft>
              <a:defRPr sz="2200"/>
            </a:lvl4pPr>
            <a:lvl5pPr algn="l">
              <a:lnSpc>
                <a:spcPct val="100000"/>
              </a:lnSpc>
              <a:spcAft>
                <a:spcPts val="600"/>
              </a:spcAft>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1898358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ohne Fläche">
    <p:spTree>
      <p:nvGrpSpPr>
        <p:cNvPr id="1" name=""/>
        <p:cNvGrpSpPr/>
        <p:nvPr/>
      </p:nvGrpSpPr>
      <p:grpSpPr>
        <a:xfrm>
          <a:off x="0" y="0"/>
          <a:ext cx="0" cy="0"/>
          <a:chOff x="0" y="0"/>
          <a:chExt cx="0" cy="0"/>
        </a:xfrm>
      </p:grpSpPr>
      <p:sp>
        <p:nvSpPr>
          <p:cNvPr id="2"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12"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46038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r Logo">
    <p:spTree>
      <p:nvGrpSpPr>
        <p:cNvPr id="1" name=""/>
        <p:cNvGrpSpPr/>
        <p:nvPr/>
      </p:nvGrpSpPr>
      <p:grpSpPr>
        <a:xfrm>
          <a:off x="0" y="0"/>
          <a:ext cx="0" cy="0"/>
          <a:chOff x="0" y="0"/>
          <a:chExt cx="0" cy="0"/>
        </a:xfrm>
      </p:grpSpPr>
      <p:sp>
        <p:nvSpPr>
          <p:cNvPr id="3" name="Titel 1"/>
          <p:cNvSpPr>
            <a:spLocks noGrp="1"/>
          </p:cNvSpPr>
          <p:nvPr>
            <p:ph type="title"/>
          </p:nvPr>
        </p:nvSpPr>
        <p:spPr>
          <a:xfrm>
            <a:off x="468000" y="200760"/>
            <a:ext cx="7272000" cy="985540"/>
          </a:xfrm>
        </p:spPr>
        <p:txBody>
          <a:bodyPr lIns="0" rIns="0" bIns="0"/>
          <a:lstStyle>
            <a:lvl1pPr algn="l">
              <a:lnSpc>
                <a:spcPts val="2800"/>
              </a:lnSpc>
              <a:defRPr/>
            </a:lvl1pPr>
          </a:lstStyle>
          <a:p>
            <a:r>
              <a:rPr lang="de-DE"/>
              <a:t>Titelmasterformat durch Klicken bearbeiten</a:t>
            </a:r>
            <a:endParaRPr lang="de-DE" dirty="0"/>
          </a:p>
        </p:txBody>
      </p:sp>
      <p:sp>
        <p:nvSpPr>
          <p:cNvPr id="4" name="Rechteck 3"/>
          <p:cNvSpPr/>
          <p:nvPr userDrawn="1"/>
        </p:nvSpPr>
        <p:spPr>
          <a:xfrm>
            <a:off x="395420" y="1268700"/>
            <a:ext cx="8353160" cy="144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err="1">
              <a:solidFill>
                <a:schemeClr val="tx1"/>
              </a:solidFill>
            </a:endParaRPr>
          </a:p>
        </p:txBody>
      </p:sp>
      <p:sp>
        <p:nvSpPr>
          <p:cNvPr id="5" name="Textplatzhalter 4"/>
          <p:cNvSpPr>
            <a:spLocks noGrp="1"/>
          </p:cNvSpPr>
          <p:nvPr>
            <p:ph type="body" sz="quarter" idx="10" hasCustomPrompt="1"/>
          </p:nvPr>
        </p:nvSpPr>
        <p:spPr>
          <a:xfrm>
            <a:off x="900000" y="6382800"/>
            <a:ext cx="4536630" cy="422275"/>
          </a:xfrm>
        </p:spPr>
        <p:txBody>
          <a:bodyPr tIns="0" bIns="0">
            <a:noAutofit/>
          </a:bodyPr>
          <a:lstStyle>
            <a:lvl1pPr>
              <a:lnSpc>
                <a:spcPct val="100000"/>
              </a:lnSpc>
              <a:spcAft>
                <a:spcPts val="0"/>
              </a:spcAft>
              <a:defRPr sz="1000" b="0">
                <a:solidFill>
                  <a:schemeClr val="tx1"/>
                </a:solidFill>
              </a:defRPr>
            </a:lvl1pPr>
          </a:lstStyle>
          <a:p>
            <a:pPr lvl="0"/>
            <a:r>
              <a:rPr lang="de-DE" dirty="0"/>
              <a:t>Quelle:</a:t>
            </a:r>
          </a:p>
        </p:txBody>
      </p:sp>
    </p:spTree>
    <p:extLst>
      <p:ext uri="{BB962C8B-B14F-4D97-AF65-F5344CB8AC3E}">
        <p14:creationId xmlns:p14="http://schemas.microsoft.com/office/powerpoint/2010/main" val="488330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913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chlussfolie">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495" y="5726205"/>
            <a:ext cx="457200" cy="70025"/>
          </a:xfrm>
          <a:prstGeom prst="rect">
            <a:avLst/>
          </a:prstGeom>
        </p:spPr>
      </p:pic>
      <p:sp>
        <p:nvSpPr>
          <p:cNvPr id="2" name="Titel 1"/>
          <p:cNvSpPr>
            <a:spLocks noGrp="1"/>
          </p:cNvSpPr>
          <p:nvPr>
            <p:ph type="ctrTitle"/>
          </p:nvPr>
        </p:nvSpPr>
        <p:spPr>
          <a:xfrm>
            <a:off x="468313" y="3429000"/>
            <a:ext cx="8207375" cy="785949"/>
          </a:xfrm>
        </p:spPr>
        <p:txBody>
          <a:bodyPr anchor="ctr" anchorCtr="0"/>
          <a:lstStyle>
            <a:lvl1pPr algn="l">
              <a:lnSpc>
                <a:spcPts val="3800"/>
              </a:lnSpc>
              <a:defRPr sz="3800" b="0">
                <a:solidFill>
                  <a:schemeClr val="bg2"/>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468313" y="4277228"/>
            <a:ext cx="6660000" cy="288000"/>
          </a:xfrm>
        </p:spPr>
        <p:txBody>
          <a:bodyPr tIns="0" bIns="0" anchor="b"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Textplatzhalter 8"/>
          <p:cNvSpPr>
            <a:spLocks noGrp="1"/>
          </p:cNvSpPr>
          <p:nvPr>
            <p:ph type="body" sz="quarter" idx="10"/>
          </p:nvPr>
        </p:nvSpPr>
        <p:spPr>
          <a:xfrm>
            <a:off x="468313" y="4567443"/>
            <a:ext cx="6660000" cy="288000"/>
          </a:xfrm>
        </p:spPr>
        <p:txBody>
          <a:bodyPr tIns="0" bIns="0">
            <a:normAutofit/>
          </a:bodyPr>
          <a:lstStyle>
            <a:lvl1pPr marL="0" indent="0">
              <a:buFontTx/>
              <a:buNone/>
              <a:defRPr sz="2000" b="0" baseline="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cxnSp>
        <p:nvCxnSpPr>
          <p:cNvPr id="5" name="Gerade Verbindung 4"/>
          <p:cNvCxnSpPr/>
          <p:nvPr/>
        </p:nvCxnSpPr>
        <p:spPr>
          <a:xfrm>
            <a:off x="468313" y="3276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468313" y="5040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586800"/>
            <a:ext cx="2628000" cy="743143"/>
          </a:xfrm>
          <a:prstGeom prst="rect">
            <a:avLst/>
          </a:prstGeom>
        </p:spPr>
      </p:pic>
      <p:sp>
        <p:nvSpPr>
          <p:cNvPr id="12" name="Textfeld 11"/>
          <p:cNvSpPr txBox="1"/>
          <p:nvPr/>
        </p:nvSpPr>
        <p:spPr>
          <a:xfrm>
            <a:off x="467688" y="5948719"/>
            <a:ext cx="8208000" cy="215444"/>
          </a:xfrm>
          <a:prstGeom prst="rect">
            <a:avLst/>
          </a:prstGeom>
        </p:spPr>
        <p:txBody>
          <a:bodyPr vert="horz" lIns="0" tIns="0" rIns="0" bIns="0" rtlCol="0" anchor="b" anchorCtr="0">
            <a:spAutoFit/>
          </a:bodyPr>
          <a:lstStyle>
            <a:lvl1pPr marR="0" lvl="0" indent="0" fontAlgn="auto">
              <a:lnSpc>
                <a:spcPct val="100000"/>
              </a:lnSpc>
              <a:spcBef>
                <a:spcPct val="20000"/>
              </a:spcBef>
              <a:spcAft>
                <a:spcPts val="0"/>
              </a:spcAft>
              <a:buClr>
                <a:schemeClr val="bg2"/>
              </a:buClr>
              <a:buSzPct val="115000"/>
              <a:buFontTx/>
              <a:buNone/>
              <a:tabLst/>
              <a:defRPr sz="1400" b="0" i="0" u="none" strike="noStrike" spc="-10" baseline="0"/>
            </a:lvl1pPr>
            <a:lvl2pPr marL="0" indent="-252000">
              <a:spcBef>
                <a:spcPct val="20000"/>
              </a:spcBef>
              <a:buClr>
                <a:schemeClr val="bg2"/>
              </a:buClr>
              <a:buSzPct val="110000"/>
              <a:buFont typeface="Arial" panose="020B0604020202020204" pitchFamily="34" charset="0"/>
              <a:buChar char="●"/>
              <a:defRPr sz="1900" b="1">
                <a:solidFill>
                  <a:schemeClr val="tx2"/>
                </a:solidFill>
              </a:defRPr>
            </a:lvl2pPr>
            <a:lvl3pPr marL="504000" indent="-252000">
              <a:spcBef>
                <a:spcPct val="20000"/>
              </a:spcBef>
              <a:buFont typeface="Calibri" panose="020F0502020204030204" pitchFamily="34" charset="0"/>
              <a:buChar char="–"/>
              <a:defRPr sz="1900"/>
            </a:lvl3pPr>
            <a:lvl4pPr marL="756000" indent="-252000">
              <a:spcBef>
                <a:spcPct val="20000"/>
              </a:spcBef>
              <a:buFont typeface="Calibri" panose="020F0502020204030204" pitchFamily="34" charset="0"/>
              <a:buChar char="–"/>
              <a:defRPr sz="1900"/>
            </a:lvl4pPr>
            <a:lvl5pPr marL="1008000" indent="-252000">
              <a:spcBef>
                <a:spcPct val="20000"/>
              </a:spcBef>
              <a:buFont typeface="Calibri" panose="020F0502020204030204" pitchFamily="34" charset="0"/>
              <a:buChar char="–"/>
              <a:defRPr sz="1900"/>
            </a:lvl5pPr>
            <a:lvl6pPr marL="1260000" indent="-252000">
              <a:spcBef>
                <a:spcPct val="20000"/>
              </a:spcBef>
              <a:buFont typeface="Calibri" panose="020F050202020403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
                <a:schemeClr val="bg2"/>
              </a:buClr>
              <a:buSzPct val="115000"/>
              <a:buFontTx/>
              <a:buNone/>
              <a:tabLst/>
              <a:defRPr/>
            </a:pPr>
            <a:r>
              <a:rPr lang="de-DE" sz="1400" b="0" i="0" u="none" strike="noStrike" kern="1200" spc="-10" baseline="0" dirty="0">
                <a:solidFill>
                  <a:srgbClr val="221E1F"/>
                </a:solidFill>
                <a:latin typeface="+mn-lt"/>
              </a:rPr>
              <a:t>Im Weiher 10   69121 Heidelberg   Telefon +49 (0)6 221. 47 67 - 0   Telefax +49 (0)6 221. 47 67 - 19   www.ifeu.de </a:t>
            </a:r>
            <a:endParaRPr lang="de-DE" kern="1200" spc="-10" baseline="0"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3495" y="5726205"/>
            <a:ext cx="457200" cy="70025"/>
          </a:xfrm>
          <a:prstGeom prst="rect">
            <a:avLst/>
          </a:prstGeom>
        </p:spPr>
      </p:pic>
    </p:spTree>
    <p:extLst>
      <p:ext uri="{BB962C8B-B14F-4D97-AF65-F5344CB8AC3E}">
        <p14:creationId xmlns:p14="http://schemas.microsoft.com/office/powerpoint/2010/main" val="300039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itelplatzhalter 1"/>
          <p:cNvSpPr>
            <a:spLocks noGrp="1"/>
          </p:cNvSpPr>
          <p:nvPr>
            <p:ph type="title"/>
          </p:nvPr>
        </p:nvSpPr>
        <p:spPr>
          <a:xfrm>
            <a:off x="755649" y="288000"/>
            <a:ext cx="8064501" cy="792000"/>
          </a:xfrm>
          <a:prstGeom prst="rect">
            <a:avLst/>
          </a:prstGeom>
        </p:spPr>
        <p:txBody>
          <a:bodyPr vert="horz" lIns="0" tIns="0" rIns="0" bIns="0" rtlCol="0" anchor="b" anchorCtr="0">
            <a:noAutofit/>
          </a:bodyPr>
          <a:lstStyle>
            <a:lvl1pPr>
              <a:defRPr>
                <a:solidFill>
                  <a:schemeClr val="accent1"/>
                </a:solidFill>
              </a:defRPr>
            </a:lvl1pPr>
          </a:lstStyle>
          <a:p>
            <a:r>
              <a:rPr lang="de-DE" noProof="0" dirty="0"/>
              <a:t>Titelmasterformat durch Klicken bearbeiten</a:t>
            </a:r>
          </a:p>
        </p:txBody>
      </p:sp>
      <p:sp>
        <p:nvSpPr>
          <p:cNvPr id="3" name="Textplatzhalter 2"/>
          <p:cNvSpPr>
            <a:spLocks noGrp="1"/>
          </p:cNvSpPr>
          <p:nvPr>
            <p:ph type="body" sz="quarter" idx="11"/>
          </p:nvPr>
        </p:nvSpPr>
        <p:spPr>
          <a:xfrm>
            <a:off x="755650" y="1484313"/>
            <a:ext cx="8064500" cy="4537075"/>
          </a:xfrm>
        </p:spPr>
        <p:txBody>
          <a:bodyPr/>
          <a:lstStyle>
            <a:lvl1pPr marL="0" indent="0">
              <a:lnSpc>
                <a:spcPct val="100000"/>
              </a:lnSpc>
              <a:spcBef>
                <a:spcPts val="1200"/>
              </a:spcBef>
              <a:spcAft>
                <a:spcPts val="0"/>
              </a:spcAft>
              <a:buClr>
                <a:schemeClr val="accent1"/>
              </a:buClr>
              <a:buSzPct val="100000"/>
              <a:buFont typeface="+mj-lt"/>
              <a:buNone/>
              <a:defRPr sz="2200">
                <a:solidFill>
                  <a:schemeClr val="tx1"/>
                </a:solidFill>
              </a:defRPr>
            </a:lvl1pPr>
            <a:lvl2pPr marL="252000" indent="-252000">
              <a:lnSpc>
                <a:spcPct val="100000"/>
              </a:lnSpc>
              <a:spcBef>
                <a:spcPts val="1200"/>
              </a:spcBef>
              <a:spcAft>
                <a:spcPts val="0"/>
              </a:spcAft>
              <a:buClr>
                <a:schemeClr val="accent1"/>
              </a:buClr>
              <a:buSzPct val="80000"/>
              <a:buFont typeface="Arial" pitchFamily="34" charset="0"/>
              <a:buChar char="●"/>
              <a:defRPr sz="2000">
                <a:solidFill>
                  <a:schemeClr val="tx1"/>
                </a:solidFill>
              </a:defRPr>
            </a:lvl2pPr>
            <a:lvl3pPr marL="504000" indent="-252000">
              <a:lnSpc>
                <a:spcPct val="100000"/>
              </a:lnSpc>
              <a:spcBef>
                <a:spcPts val="1200"/>
              </a:spcBef>
              <a:spcAft>
                <a:spcPts val="0"/>
              </a:spcAft>
              <a:buClr>
                <a:schemeClr val="accent1"/>
              </a:buClr>
              <a:buSzPct val="80000"/>
              <a:buFont typeface="Arial" pitchFamily="34" charset="0"/>
              <a:buChar char="‒"/>
              <a:defRPr sz="1800"/>
            </a:lvl3pPr>
            <a:lvl4pPr>
              <a:defRPr sz="1600">
                <a:latin typeface="Arial" pitchFamily="34" charset="0"/>
                <a:cs typeface="Arial" pitchFamily="34" charset="0"/>
              </a:defRPr>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
        <p:nvSpPr>
          <p:cNvPr id="11" name="Textplatzhalter 11"/>
          <p:cNvSpPr>
            <a:spLocks noGrp="1"/>
          </p:cNvSpPr>
          <p:nvPr>
            <p:ph type="body" sz="quarter" idx="23"/>
          </p:nvPr>
        </p:nvSpPr>
        <p:spPr>
          <a:xfrm>
            <a:off x="4932363" y="6381750"/>
            <a:ext cx="3384053" cy="432048"/>
          </a:xfrm>
        </p:spPr>
        <p:txBody>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b="0">
                <a:solidFill>
                  <a:schemeClr val="tx1"/>
                </a:solidFill>
              </a:defRPr>
            </a:lvl2pPr>
            <a:lvl3pPr marL="0" indent="0">
              <a:lnSpc>
                <a:spcPct val="100000"/>
              </a:lnSpc>
              <a:spcBef>
                <a:spcPts val="0"/>
              </a:spcBef>
              <a:buFontTx/>
              <a:buNone/>
              <a:defRPr sz="800" b="0">
                <a:solidFill>
                  <a:schemeClr val="tx1"/>
                </a:solidFill>
              </a:defRPr>
            </a:lvl3pPr>
            <a:lvl4pPr marL="0" indent="0">
              <a:lnSpc>
                <a:spcPct val="100000"/>
              </a:lnSpc>
              <a:buFontTx/>
              <a:buNone/>
              <a:defRPr sz="800" b="0">
                <a:solidFill>
                  <a:schemeClr val="tx1"/>
                </a:solidFill>
              </a:defRPr>
            </a:lvl4pPr>
            <a:lvl5pPr marL="0" indent="0">
              <a:lnSpc>
                <a:spcPct val="100000"/>
              </a:lnSpc>
              <a:buFontTx/>
              <a:buNone/>
              <a:defRPr sz="800" b="0">
                <a:solidFill>
                  <a:schemeClr val="tx1"/>
                </a:solidFill>
              </a:defRPr>
            </a:lvl5pPr>
          </a:lstStyle>
          <a:p>
            <a:pPr lvl="0"/>
            <a:r>
              <a:rPr lang="de-DE" noProof="0"/>
              <a:t>Textmasterformat bearbeiten</a:t>
            </a:r>
          </a:p>
        </p:txBody>
      </p:sp>
    </p:spTree>
    <p:extLst>
      <p:ext uri="{BB962C8B-B14F-4D97-AF65-F5344CB8AC3E}">
        <p14:creationId xmlns:p14="http://schemas.microsoft.com/office/powerpoint/2010/main" val="3821853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ilfslinienraster">
    <p:spTree>
      <p:nvGrpSpPr>
        <p:cNvPr id="1" name=""/>
        <p:cNvGrpSpPr/>
        <p:nvPr/>
      </p:nvGrpSpPr>
      <p:grpSpPr>
        <a:xfrm>
          <a:off x="0" y="0"/>
          <a:ext cx="0" cy="0"/>
          <a:chOff x="0" y="0"/>
          <a:chExt cx="0" cy="0"/>
        </a:xfrm>
      </p:grpSpPr>
      <p:cxnSp>
        <p:nvCxnSpPr>
          <p:cNvPr id="2" name="Gerade Verbindung 1"/>
          <p:cNvCxnSpPr/>
          <p:nvPr/>
        </p:nvCxnSpPr>
        <p:spPr>
          <a:xfrm>
            <a:off x="4680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Gerade Verbindung 2"/>
          <p:cNvCxnSpPr/>
          <p:nvPr/>
        </p:nvCxnSpPr>
        <p:spPr>
          <a:xfrm>
            <a:off x="3620" y="1193045"/>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Gerade Verbindung 3"/>
          <p:cNvCxnSpPr/>
          <p:nvPr/>
        </p:nvCxnSpPr>
        <p:spPr>
          <a:xfrm>
            <a:off x="3620" y="1335088"/>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3620" y="155389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3620" y="3141663"/>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3620" y="342900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3620" y="594995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620" y="6157174"/>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86772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3620" y="6305233"/>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29876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427538"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471646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3270352"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itel 1"/>
          <p:cNvSpPr>
            <a:spLocks noGrp="1"/>
          </p:cNvSpPr>
          <p:nvPr>
            <p:ph type="title"/>
          </p:nvPr>
        </p:nvSpPr>
        <p:spPr>
          <a:xfrm>
            <a:off x="468000" y="200760"/>
            <a:ext cx="7272000" cy="985540"/>
          </a:xfrm>
        </p:spPr>
        <p:txBody>
          <a:bodyPr lIns="0" rIns="0" bIns="0"/>
          <a:lstStyle>
            <a:lvl1pPr algn="l">
              <a:lnSpc>
                <a:spcPts val="2400"/>
              </a:lnSpc>
              <a:defRPr/>
            </a:lvl1pPr>
          </a:lstStyle>
          <a:p>
            <a:r>
              <a:rPr lang="de-DE"/>
              <a:t>Titelmasterformat durch Klicken bearbeiten</a:t>
            </a:r>
            <a:endParaRPr lang="de-DE" dirty="0"/>
          </a:p>
        </p:txBody>
      </p:sp>
      <p:cxnSp>
        <p:nvCxnSpPr>
          <p:cNvPr id="17" name="Gerade Verbindung 16"/>
          <p:cNvCxnSpPr/>
          <p:nvPr/>
        </p:nvCxnSpPr>
        <p:spPr>
          <a:xfrm>
            <a:off x="468313" y="133113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90011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a:off x="468000"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a:off x="3620" y="1193045"/>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3620" y="1335088"/>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a:off x="3620" y="155389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a:off x="3620" y="3141663"/>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a:xfrm>
            <a:off x="3620" y="342900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a:off x="3620" y="594995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a:xfrm>
            <a:off x="3620" y="6157174"/>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a:xfrm>
            <a:off x="86772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a:xfrm>
            <a:off x="3620" y="638175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a:xfrm>
            <a:off x="2987675"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a:xfrm>
            <a:off x="4427538"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471646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a:xfrm>
            <a:off x="3270352"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a:xfrm>
            <a:off x="468313" y="133113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a:off x="900113" y="14061"/>
            <a:ext cx="0" cy="685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a:off x="3620" y="2349500"/>
            <a:ext cx="9144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02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egrüßungsfolie">
    <p:spTree>
      <p:nvGrpSpPr>
        <p:cNvPr id="1" name=""/>
        <p:cNvGrpSpPr/>
        <p:nvPr/>
      </p:nvGrpSpPr>
      <p:grpSpPr>
        <a:xfrm>
          <a:off x="0" y="0"/>
          <a:ext cx="0" cy="0"/>
          <a:chOff x="0" y="0"/>
          <a:chExt cx="0" cy="0"/>
        </a:xfrm>
      </p:grpSpPr>
      <p:sp>
        <p:nvSpPr>
          <p:cNvPr id="6" name="Rechteck 5"/>
          <p:cNvSpPr/>
          <p:nvPr userDrawn="1"/>
        </p:nvSpPr>
        <p:spPr>
          <a:xfrm>
            <a:off x="219075" y="6451600"/>
            <a:ext cx="8743950"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8" name="Rechteck 7"/>
          <p:cNvSpPr/>
          <p:nvPr userDrawn="1"/>
        </p:nvSpPr>
        <p:spPr>
          <a:xfrm>
            <a:off x="0" y="177800"/>
            <a:ext cx="3895725"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 name="Bildplatzhalter 6"/>
          <p:cNvSpPr>
            <a:spLocks noGrp="1"/>
          </p:cNvSpPr>
          <p:nvPr>
            <p:ph type="pic" sz="quarter" idx="11"/>
          </p:nvPr>
        </p:nvSpPr>
        <p:spPr>
          <a:xfrm>
            <a:off x="0" y="884238"/>
            <a:ext cx="8783638" cy="4405312"/>
          </a:xfrm>
          <a:prstGeom prst="rect">
            <a:avLst/>
          </a:prstGeom>
        </p:spPr>
        <p:txBody>
          <a:bodyPr rtlCol="0">
            <a:normAutofit/>
          </a:bodyPr>
          <a:lstStyle>
            <a:lvl1pPr>
              <a:buFont typeface="Arial" pitchFamily="34" charset="0"/>
              <a:buNone/>
              <a:defRPr b="0" i="1" baseline="0"/>
            </a:lvl1pPr>
          </a:lstStyle>
          <a:p>
            <a:pPr lvl="0"/>
            <a:r>
              <a:rPr lang="de-DE" noProof="0" dirty="0"/>
              <a:t>Bild durch Klicken auf Symbol hinzufügen</a:t>
            </a:r>
          </a:p>
        </p:txBody>
      </p:sp>
      <p:sp>
        <p:nvSpPr>
          <p:cNvPr id="5" name="Titel 4"/>
          <p:cNvSpPr>
            <a:spLocks noGrp="1"/>
          </p:cNvSpPr>
          <p:nvPr>
            <p:ph type="title"/>
          </p:nvPr>
        </p:nvSpPr>
        <p:spPr>
          <a:xfrm>
            <a:off x="374650" y="5378438"/>
            <a:ext cx="8229600" cy="724982"/>
          </a:xfrm>
          <a:prstGeom prst="rect">
            <a:avLst/>
          </a:prstGeom>
        </p:spPr>
        <p:txBody>
          <a:bodyPr tIns="36000"/>
          <a:lstStyle>
            <a:lvl1pPr marL="0" marR="0" indent="0" algn="l" defTabSz="914400" rtl="0" eaLnBrk="0" fontAlgn="base" latinLnBrk="0" hangingPunct="0">
              <a:lnSpc>
                <a:spcPts val="2300"/>
              </a:lnSpc>
              <a:spcBef>
                <a:spcPct val="20000"/>
              </a:spcBef>
              <a:spcAft>
                <a:spcPct val="20000"/>
              </a:spcAft>
              <a:tabLst/>
              <a:defRPr sz="2200" b="1">
                <a:latin typeface="Trebuchet MS"/>
                <a:cs typeface="Trebuchet MS"/>
              </a:defRPr>
            </a:lvl1pPr>
          </a:lstStyle>
          <a:p>
            <a:pPr lvl="0"/>
            <a:r>
              <a:rPr lang="de-DE" noProof="0">
                <a:sym typeface="Webdings" charset="2"/>
              </a:rPr>
              <a:t>Titelmasterformat durch Klicken bearbeiten</a:t>
            </a:r>
            <a:endParaRPr lang="de-DE" dirty="0"/>
          </a:p>
        </p:txBody>
      </p:sp>
      <p:sp>
        <p:nvSpPr>
          <p:cNvPr id="10" name="Textplatzhalter 9"/>
          <p:cNvSpPr>
            <a:spLocks noGrp="1"/>
          </p:cNvSpPr>
          <p:nvPr>
            <p:ph type="body" sz="quarter" idx="12"/>
          </p:nvPr>
        </p:nvSpPr>
        <p:spPr>
          <a:xfrm>
            <a:off x="361950" y="6143625"/>
            <a:ext cx="5102226" cy="419100"/>
          </a:xfrm>
          <a:prstGeom prst="rect">
            <a:avLst/>
          </a:prstGeom>
        </p:spPr>
        <p:txBody>
          <a:bodyPr/>
          <a:lstStyle>
            <a:lvl5pPr>
              <a:buNone/>
              <a:defRPr/>
            </a:lvl5pPr>
            <a:lvl6pPr marL="0">
              <a:buNone/>
              <a:defRPr baseline="0"/>
            </a:lvl6pPr>
          </a:lstStyle>
          <a:p>
            <a:pPr lvl="0"/>
            <a:r>
              <a:rPr lang="de-DE"/>
              <a:t>Textmasterformate durch Klicken bearbeiten</a:t>
            </a:r>
          </a:p>
        </p:txBody>
      </p:sp>
      <p:sp>
        <p:nvSpPr>
          <p:cNvPr id="9" name="Textplatzhalter 9"/>
          <p:cNvSpPr>
            <a:spLocks noGrp="1"/>
          </p:cNvSpPr>
          <p:nvPr>
            <p:ph type="body" sz="quarter" idx="13"/>
          </p:nvPr>
        </p:nvSpPr>
        <p:spPr>
          <a:xfrm>
            <a:off x="5464175" y="6143626"/>
            <a:ext cx="3373438" cy="419099"/>
          </a:xfrm>
          <a:prstGeom prst="rect">
            <a:avLst/>
          </a:prstGeom>
        </p:spPr>
        <p:txBody>
          <a:bodyPr tIns="46800" rIns="72000" bIns="46800"/>
          <a:lstStyle>
            <a:lvl5pPr>
              <a:buNone/>
              <a:defRPr/>
            </a:lvl5pPr>
            <a:lvl6pPr marL="0" algn="r">
              <a:buNone/>
              <a:defRPr baseline="0"/>
            </a:lvl6pPr>
          </a:lstStyle>
          <a:p>
            <a:pPr lvl="0"/>
            <a:r>
              <a:rPr lang="de-DE"/>
              <a:t>Textmasterformate durch Klicken bearbeiten</a:t>
            </a:r>
          </a:p>
        </p:txBody>
      </p:sp>
    </p:spTree>
    <p:extLst>
      <p:ext uri="{BB962C8B-B14F-4D97-AF65-F5344CB8AC3E}">
        <p14:creationId xmlns:p14="http://schemas.microsoft.com/office/powerpoint/2010/main" val="3387802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pic>
        <p:nvPicPr>
          <p:cNvPr id="6" name="Bild 10" descr="kreis.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8" y="20478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platzhalter 118"/>
          <p:cNvSpPr>
            <a:spLocks noGrp="1"/>
          </p:cNvSpPr>
          <p:nvPr>
            <p:ph type="body" sz="quarter" idx="21"/>
          </p:nvPr>
        </p:nvSpPr>
        <p:spPr>
          <a:xfrm>
            <a:off x="360361" y="6519862"/>
            <a:ext cx="3690345" cy="211137"/>
          </a:xfrm>
          <a:prstGeom prst="rect">
            <a:avLst/>
          </a:prstGeom>
        </p:spPr>
        <p:txBody>
          <a:bodyPr lIns="0">
            <a:noAutofit/>
          </a:bodyPr>
          <a:lstStyle>
            <a:lvl1pPr>
              <a:buFontTx/>
              <a:buNone/>
              <a:defRPr sz="1000" baseline="0">
                <a:latin typeface="Trebuchet MS"/>
                <a:cs typeface="Trebuchet MS"/>
              </a:defRPr>
            </a:lvl1pPr>
            <a:lvl2pPr>
              <a:defRPr sz="1000">
                <a:latin typeface="Trebuchet MS"/>
                <a:cs typeface="Trebuchet MS"/>
              </a:defRPr>
            </a:lvl2pPr>
            <a:lvl3pPr>
              <a:defRPr sz="1000">
                <a:latin typeface="Trebuchet MS"/>
                <a:cs typeface="Trebuchet MS"/>
              </a:defRPr>
            </a:lvl3pPr>
            <a:lvl4pPr>
              <a:defRPr sz="1000">
                <a:latin typeface="Trebuchet MS"/>
                <a:cs typeface="Trebuchet MS"/>
              </a:defRPr>
            </a:lvl4pPr>
            <a:lvl5pPr>
              <a:defRPr sz="1000">
                <a:latin typeface="Trebuchet MS"/>
                <a:cs typeface="Trebuchet MS"/>
              </a:defRPr>
            </a:lvl5pPr>
          </a:lstStyle>
          <a:p>
            <a:pPr lvl="0"/>
            <a:r>
              <a:rPr lang="de-DE"/>
              <a:t>Textmasterformate durch Klicken bearbeiten</a:t>
            </a:r>
          </a:p>
        </p:txBody>
      </p:sp>
      <p:sp>
        <p:nvSpPr>
          <p:cNvPr id="11" name="Titel 10"/>
          <p:cNvSpPr>
            <a:spLocks noGrp="1"/>
          </p:cNvSpPr>
          <p:nvPr>
            <p:ph type="title"/>
          </p:nvPr>
        </p:nvSpPr>
        <p:spPr/>
        <p:txBody>
          <a:bodyPr/>
          <a:lstStyle/>
          <a:p>
            <a:r>
              <a:rPr lang="de-DE"/>
              <a:t>Titelmasterformat durch Klicken bearbeiten</a:t>
            </a:r>
          </a:p>
        </p:txBody>
      </p:sp>
      <p:sp>
        <p:nvSpPr>
          <p:cNvPr id="13" name="Textplatzhalter 16"/>
          <p:cNvSpPr>
            <a:spLocks noGrp="1"/>
          </p:cNvSpPr>
          <p:nvPr>
            <p:ph type="body" sz="quarter" idx="10"/>
          </p:nvPr>
        </p:nvSpPr>
        <p:spPr>
          <a:xfrm>
            <a:off x="800100" y="255663"/>
            <a:ext cx="2863850" cy="308925"/>
          </a:xfrm>
          <a:prstGeom prst="rect">
            <a:avLst/>
          </a:prstGeom>
        </p:spPr>
        <p:txBody>
          <a:bodyPr lIns="0"/>
          <a:lstStyle>
            <a:lvl1pPr>
              <a:buFontTx/>
              <a:buNone/>
              <a:defRPr sz="1000" b="1">
                <a:latin typeface="Trebuchet MS"/>
                <a:cs typeface="Trebuchet MS"/>
              </a:defRPr>
            </a:lvl1pPr>
            <a:lvl2pPr>
              <a:defRPr sz="1000" b="1">
                <a:latin typeface="Trebuchet MS"/>
                <a:cs typeface="Trebuchet MS"/>
              </a:defRPr>
            </a:lvl2pPr>
            <a:lvl3pPr>
              <a:defRPr sz="1000" b="1">
                <a:latin typeface="Trebuchet MS"/>
                <a:cs typeface="Trebuchet MS"/>
              </a:defRPr>
            </a:lvl3pPr>
            <a:lvl4pPr>
              <a:defRPr sz="1000" b="1">
                <a:latin typeface="Trebuchet MS"/>
                <a:cs typeface="Trebuchet MS"/>
              </a:defRPr>
            </a:lvl4pPr>
            <a:lvl5pPr>
              <a:defRPr sz="1000" b="1">
                <a:latin typeface="Trebuchet MS"/>
                <a:cs typeface="Trebuchet MS"/>
              </a:defRPr>
            </a:lvl5pPr>
          </a:lstStyle>
          <a:p>
            <a:pPr lvl="0"/>
            <a:r>
              <a:rPr lang="de-DE"/>
              <a:t>Textmasterformate durch Klicken bearbeiten</a:t>
            </a:r>
          </a:p>
        </p:txBody>
      </p:sp>
      <p:sp>
        <p:nvSpPr>
          <p:cNvPr id="14" name="Textplatzhalter 19"/>
          <p:cNvSpPr>
            <a:spLocks noGrp="1"/>
          </p:cNvSpPr>
          <p:nvPr>
            <p:ph type="body" sz="quarter" idx="20"/>
          </p:nvPr>
        </p:nvSpPr>
        <p:spPr>
          <a:xfrm>
            <a:off x="362974" y="195263"/>
            <a:ext cx="359800" cy="360362"/>
          </a:xfrm>
          <a:prstGeom prst="rect">
            <a:avLst/>
          </a:prstGeom>
        </p:spPr>
        <p:txBody>
          <a:bodyPr wrap="none" lIns="0" tIns="0" rIns="0" bIns="0" anchor="ctr"/>
          <a:lstStyle>
            <a:lvl1pPr marL="0" algn="ctr">
              <a:spcBef>
                <a:spcPts val="0"/>
              </a:spcBef>
              <a:buFontTx/>
              <a:buNone/>
              <a:defRPr sz="1600" b="1">
                <a:solidFill>
                  <a:schemeClr val="bg1"/>
                </a:solidFill>
                <a:latin typeface="Trebuchet MS"/>
                <a:cs typeface="Trebuchet MS"/>
              </a:defRPr>
            </a:lvl1pPr>
            <a:lvl2pPr>
              <a:defRPr sz="1600" b="1">
                <a:solidFill>
                  <a:schemeClr val="bg1"/>
                </a:solidFill>
                <a:latin typeface="Trebuchet MS"/>
                <a:cs typeface="Trebuchet MS"/>
              </a:defRPr>
            </a:lvl2pPr>
            <a:lvl3pPr>
              <a:defRPr sz="1600" b="1">
                <a:solidFill>
                  <a:schemeClr val="bg1"/>
                </a:solidFill>
                <a:latin typeface="Trebuchet MS"/>
                <a:cs typeface="Trebuchet MS"/>
              </a:defRPr>
            </a:lvl3pPr>
            <a:lvl4pPr>
              <a:defRPr sz="1600" b="1">
                <a:solidFill>
                  <a:schemeClr val="bg1"/>
                </a:solidFill>
                <a:latin typeface="Trebuchet MS"/>
                <a:cs typeface="Trebuchet MS"/>
              </a:defRPr>
            </a:lvl4pPr>
            <a:lvl5pPr>
              <a:defRPr sz="1600" b="1">
                <a:solidFill>
                  <a:schemeClr val="bg1"/>
                </a:solidFill>
                <a:latin typeface="Trebuchet MS"/>
                <a:cs typeface="Trebuchet MS"/>
              </a:defRPr>
            </a:lvl5pPr>
          </a:lstStyle>
          <a:p>
            <a:pPr lvl="0"/>
            <a:r>
              <a:rPr lang="de-DE"/>
              <a:t>Textmasterformate durch Klicken bearbeiten</a:t>
            </a:r>
          </a:p>
        </p:txBody>
      </p:sp>
    </p:spTree>
    <p:extLst>
      <p:ext uri="{BB962C8B-B14F-4D97-AF65-F5344CB8AC3E}">
        <p14:creationId xmlns:p14="http://schemas.microsoft.com/office/powerpoint/2010/main" val="2198332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6482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781603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2625" y="2286000"/>
            <a:ext cx="3200400" cy="3014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035425" y="2286000"/>
            <a:ext cx="3200400" cy="3014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70138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43921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2E1432B-57C6-4445-A47B-E05E438EFF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6313" y="360363"/>
            <a:ext cx="1439862" cy="105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718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602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57067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ues Kapitel">
    <p:spTree>
      <p:nvGrpSpPr>
        <p:cNvPr id="1" name=""/>
        <p:cNvGrpSpPr/>
        <p:nvPr/>
      </p:nvGrpSpPr>
      <p:grpSpPr>
        <a:xfrm>
          <a:off x="0" y="0"/>
          <a:ext cx="0" cy="0"/>
          <a:chOff x="0" y="0"/>
          <a:chExt cx="0" cy="0"/>
        </a:xfrm>
      </p:grpSpPr>
      <p:sp>
        <p:nvSpPr>
          <p:cNvPr id="2" name="Titel 1"/>
          <p:cNvSpPr>
            <a:spLocks noGrp="1"/>
          </p:cNvSpPr>
          <p:nvPr>
            <p:ph type="title"/>
          </p:nvPr>
        </p:nvSpPr>
        <p:spPr>
          <a:xfrm>
            <a:off x="745654" y="2066925"/>
            <a:ext cx="8074496" cy="1362075"/>
          </a:xfrm>
        </p:spPr>
        <p:txBody>
          <a:bodyPr anchor="t"/>
          <a:lstStyle>
            <a:lvl1pPr algn="l">
              <a:defRPr sz="3600" b="0" cap="none" baseline="0">
                <a:solidFill>
                  <a:schemeClr val="accent1"/>
                </a:solidFill>
              </a:defRPr>
            </a:lvl1pPr>
          </a:lstStyle>
          <a:p>
            <a:r>
              <a:rPr lang="de-DE" noProof="0"/>
              <a:t>Titelmasterformat durch Klicken bearbeiten</a:t>
            </a:r>
            <a:endParaRPr lang="de-DE" noProof="0" dirty="0"/>
          </a:p>
        </p:txBody>
      </p:sp>
      <p:sp>
        <p:nvSpPr>
          <p:cNvPr id="3" name="Textplatzhalter 2"/>
          <p:cNvSpPr>
            <a:spLocks noGrp="1"/>
          </p:cNvSpPr>
          <p:nvPr>
            <p:ph type="body" idx="1"/>
          </p:nvPr>
        </p:nvSpPr>
        <p:spPr>
          <a:xfrm>
            <a:off x="736650" y="3441700"/>
            <a:ext cx="8083500" cy="9779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a:t>Textmasterformat bearbeiten</a:t>
            </a:r>
          </a:p>
        </p:txBody>
      </p:sp>
    </p:spTree>
    <p:extLst>
      <p:ext uri="{BB962C8B-B14F-4D97-AF65-F5344CB8AC3E}">
        <p14:creationId xmlns:p14="http://schemas.microsoft.com/office/powerpoint/2010/main" val="1588474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942384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1413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97525" y="1566863"/>
            <a:ext cx="1638300" cy="37338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2625" y="1566863"/>
            <a:ext cx="4762500" cy="37338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6774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mit Bild und Text">
    <p:spTree>
      <p:nvGrpSpPr>
        <p:cNvPr id="1" name=""/>
        <p:cNvGrpSpPr/>
        <p:nvPr/>
      </p:nvGrpSpPr>
      <p:grpSpPr>
        <a:xfrm>
          <a:off x="0" y="0"/>
          <a:ext cx="0" cy="0"/>
          <a:chOff x="0" y="0"/>
          <a:chExt cx="0" cy="0"/>
        </a:xfrm>
      </p:grpSpPr>
      <p:sp>
        <p:nvSpPr>
          <p:cNvPr id="2" name="Titel 1"/>
          <p:cNvSpPr>
            <a:spLocks noGrp="1"/>
          </p:cNvSpPr>
          <p:nvPr>
            <p:ph type="title"/>
          </p:nvPr>
        </p:nvSpPr>
        <p:spPr>
          <a:xfrm>
            <a:off x="755649" y="288000"/>
            <a:ext cx="8064501" cy="792000"/>
          </a:xfrm>
        </p:spPr>
        <p:txBody>
          <a:bodyPr/>
          <a:lstStyle>
            <a:lvl1pPr>
              <a:defRPr>
                <a:solidFill>
                  <a:schemeClr val="accent1"/>
                </a:solidFill>
              </a:defRPr>
            </a:lvl1pPr>
          </a:lstStyle>
          <a:p>
            <a:r>
              <a:rPr lang="de-DE" noProof="0" dirty="0"/>
              <a:t>Titelmasterformat durch Klicken bearbeiten</a:t>
            </a:r>
          </a:p>
        </p:txBody>
      </p:sp>
      <p:sp>
        <p:nvSpPr>
          <p:cNvPr id="8" name="Textplatzhalter 4"/>
          <p:cNvSpPr>
            <a:spLocks noGrp="1"/>
          </p:cNvSpPr>
          <p:nvPr>
            <p:ph type="body" sz="quarter" idx="12"/>
          </p:nvPr>
        </p:nvSpPr>
        <p:spPr>
          <a:xfrm>
            <a:off x="4920034" y="1483201"/>
            <a:ext cx="3887788" cy="4538188"/>
          </a:xfrm>
        </p:spPr>
        <p:txBody>
          <a:bodyPr/>
          <a:lstStyle>
            <a:lvl1pPr>
              <a:lnSpc>
                <a:spcPct val="100000"/>
              </a:lnSpc>
              <a:buSzPct val="80000"/>
              <a:defRPr sz="2200">
                <a:solidFill>
                  <a:schemeClr val="tx1"/>
                </a:solidFill>
              </a:defRPr>
            </a:lvl1pPr>
            <a:lvl2pPr marL="504000">
              <a:lnSpc>
                <a:spcPct val="100000"/>
              </a:lnSpc>
              <a:buSzPct val="80000"/>
              <a:defRPr sz="2000"/>
            </a:lvl2pPr>
            <a:lvl3pPr marL="756000" indent="-252000">
              <a:lnSpc>
                <a:spcPct val="100000"/>
              </a:lnSpc>
              <a:spcBef>
                <a:spcPts val="1200"/>
              </a:spcBef>
              <a:buClr>
                <a:schemeClr val="accent1"/>
              </a:buClr>
              <a:buSzPct val="80000"/>
              <a:buFont typeface="Arial" pitchFamily="34" charset="0"/>
              <a:buChar char="●"/>
              <a:defRPr/>
            </a:lvl3pPr>
            <a:lvl4pPr>
              <a:defRPr sz="1800">
                <a:latin typeface="Arial" pitchFamily="34" charset="0"/>
                <a:cs typeface="Arial" pitchFamily="34" charset="0"/>
              </a:defRPr>
            </a:lvl4pPr>
          </a:lstStyle>
          <a:p>
            <a:pPr lvl="0"/>
            <a:r>
              <a:rPr lang="de-DE" noProof="0"/>
              <a:t>Textmasterformat bearbeiten</a:t>
            </a:r>
          </a:p>
          <a:p>
            <a:pPr lvl="1"/>
            <a:r>
              <a:rPr lang="de-DE" noProof="0"/>
              <a:t>Zweite Ebene</a:t>
            </a:r>
          </a:p>
          <a:p>
            <a:pPr lvl="2"/>
            <a:r>
              <a:rPr lang="de-DE" noProof="0"/>
              <a:t>Dritte Ebene</a:t>
            </a:r>
          </a:p>
        </p:txBody>
      </p:sp>
      <p:sp>
        <p:nvSpPr>
          <p:cNvPr id="10" name="Textplatzhalter 11"/>
          <p:cNvSpPr>
            <a:spLocks noGrp="1"/>
          </p:cNvSpPr>
          <p:nvPr>
            <p:ph type="body" sz="quarter" idx="23"/>
          </p:nvPr>
        </p:nvSpPr>
        <p:spPr>
          <a:xfrm>
            <a:off x="4932363" y="6381750"/>
            <a:ext cx="3384053" cy="432048"/>
          </a:xfrm>
        </p:spPr>
        <p:txBody>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b="0">
                <a:solidFill>
                  <a:schemeClr val="tx1"/>
                </a:solidFill>
              </a:defRPr>
            </a:lvl2pPr>
            <a:lvl3pPr marL="0" indent="0">
              <a:lnSpc>
                <a:spcPct val="100000"/>
              </a:lnSpc>
              <a:spcBef>
                <a:spcPts val="0"/>
              </a:spcBef>
              <a:buFontTx/>
              <a:buNone/>
              <a:defRPr sz="800" b="0">
                <a:solidFill>
                  <a:schemeClr val="tx1"/>
                </a:solidFill>
              </a:defRPr>
            </a:lvl3pPr>
            <a:lvl4pPr marL="0" indent="0">
              <a:lnSpc>
                <a:spcPct val="100000"/>
              </a:lnSpc>
              <a:buFontTx/>
              <a:buNone/>
              <a:defRPr sz="800" b="0">
                <a:solidFill>
                  <a:schemeClr val="tx1"/>
                </a:solidFill>
              </a:defRPr>
            </a:lvl4pPr>
            <a:lvl5pPr marL="0" indent="0">
              <a:lnSpc>
                <a:spcPct val="100000"/>
              </a:lnSpc>
              <a:buFontTx/>
              <a:buNone/>
              <a:defRPr sz="800" b="0">
                <a:solidFill>
                  <a:schemeClr val="tx1"/>
                </a:solidFill>
              </a:defRPr>
            </a:lvl5pPr>
          </a:lstStyle>
          <a:p>
            <a:pPr lvl="0"/>
            <a:r>
              <a:rPr lang="de-DE" noProof="0"/>
              <a:t>Textmasterformat bearbeiten</a:t>
            </a:r>
          </a:p>
        </p:txBody>
      </p:sp>
    </p:spTree>
    <p:extLst>
      <p:ext uri="{BB962C8B-B14F-4D97-AF65-F5344CB8AC3E}">
        <p14:creationId xmlns:p14="http://schemas.microsoft.com/office/powerpoint/2010/main" val="155112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Textplatzhalter 11"/>
          <p:cNvSpPr>
            <a:spLocks noGrp="1"/>
          </p:cNvSpPr>
          <p:nvPr>
            <p:ph type="body" sz="quarter" idx="23"/>
          </p:nvPr>
        </p:nvSpPr>
        <p:spPr>
          <a:xfrm>
            <a:off x="4932363" y="6381750"/>
            <a:ext cx="3384053" cy="432048"/>
          </a:xfrm>
        </p:spPr>
        <p:txBody>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b="0">
                <a:solidFill>
                  <a:schemeClr val="tx1"/>
                </a:solidFill>
              </a:defRPr>
            </a:lvl2pPr>
            <a:lvl3pPr marL="0" indent="0">
              <a:lnSpc>
                <a:spcPct val="100000"/>
              </a:lnSpc>
              <a:spcBef>
                <a:spcPts val="0"/>
              </a:spcBef>
              <a:buFontTx/>
              <a:buNone/>
              <a:defRPr sz="800" b="0">
                <a:solidFill>
                  <a:schemeClr val="tx1"/>
                </a:solidFill>
              </a:defRPr>
            </a:lvl3pPr>
            <a:lvl4pPr marL="0" indent="0">
              <a:lnSpc>
                <a:spcPct val="100000"/>
              </a:lnSpc>
              <a:buFontTx/>
              <a:buNone/>
              <a:defRPr sz="800" b="0">
                <a:solidFill>
                  <a:schemeClr val="tx1"/>
                </a:solidFill>
              </a:defRPr>
            </a:lvl4pPr>
            <a:lvl5pPr marL="0" indent="0">
              <a:lnSpc>
                <a:spcPct val="100000"/>
              </a:lnSpc>
              <a:buFontTx/>
              <a:buNone/>
              <a:defRPr sz="800" b="0">
                <a:solidFill>
                  <a:schemeClr val="tx1"/>
                </a:solidFill>
              </a:defRPr>
            </a:lvl5pPr>
          </a:lstStyle>
          <a:p>
            <a:pPr lvl="0"/>
            <a:r>
              <a:rPr lang="de-DE" noProof="0"/>
              <a:t>Textmasterformat bearbeiten</a:t>
            </a:r>
          </a:p>
        </p:txBody>
      </p:sp>
      <p:sp>
        <p:nvSpPr>
          <p:cNvPr id="7" name="Titelplatzhalter 1"/>
          <p:cNvSpPr>
            <a:spLocks noGrp="1"/>
          </p:cNvSpPr>
          <p:nvPr>
            <p:ph type="title"/>
          </p:nvPr>
        </p:nvSpPr>
        <p:spPr>
          <a:xfrm>
            <a:off x="755649" y="288000"/>
            <a:ext cx="8064501" cy="792000"/>
          </a:xfrm>
          <a:prstGeom prst="rect">
            <a:avLst/>
          </a:prstGeom>
        </p:spPr>
        <p:txBody>
          <a:bodyPr vert="horz" lIns="0" tIns="0" rIns="0" bIns="0" rtlCol="0" anchor="b" anchorCtr="0">
            <a:noAutofit/>
          </a:bodyPr>
          <a:lstStyle>
            <a:lvl1pPr>
              <a:defRPr>
                <a:solidFill>
                  <a:schemeClr val="accent1"/>
                </a:solidFill>
              </a:defRPr>
            </a:lvl1pPr>
          </a:lstStyle>
          <a:p>
            <a:r>
              <a:rPr lang="de-DE" noProof="0"/>
              <a:t>Titelmasterformat durch Klicken bearbeiten</a:t>
            </a:r>
            <a:endParaRPr lang="de-DE" noProof="0" dirty="0"/>
          </a:p>
        </p:txBody>
      </p:sp>
    </p:spTree>
    <p:extLst>
      <p:ext uri="{BB962C8B-B14F-4D97-AF65-F5344CB8AC3E}">
        <p14:creationId xmlns:p14="http://schemas.microsoft.com/office/powerpoint/2010/main" val="125198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0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folie ">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4607" y="3188725"/>
            <a:ext cx="457200" cy="70025"/>
          </a:xfrm>
          <a:prstGeom prst="rect">
            <a:avLst/>
          </a:prstGeom>
        </p:spPr>
      </p:pic>
      <p:sp>
        <p:nvSpPr>
          <p:cNvPr id="2" name="Titel 1"/>
          <p:cNvSpPr>
            <a:spLocks noGrp="1"/>
          </p:cNvSpPr>
          <p:nvPr>
            <p:ph type="ctrTitle" hasCustomPrompt="1"/>
          </p:nvPr>
        </p:nvSpPr>
        <p:spPr>
          <a:xfrm>
            <a:off x="468313" y="1800000"/>
            <a:ext cx="8188990" cy="1152129"/>
          </a:xfrm>
        </p:spPr>
        <p:txBody>
          <a:bodyPr anchor="b" anchorCtr="0"/>
          <a:lstStyle>
            <a:lvl1pPr algn="l">
              <a:lnSpc>
                <a:spcPts val="3800"/>
              </a:lnSpc>
              <a:defRPr sz="3800" b="0">
                <a:solidFill>
                  <a:schemeClr val="bg2"/>
                </a:solidFill>
              </a:defRPr>
            </a:lvl1pPr>
          </a:lstStyle>
          <a:p>
            <a:r>
              <a:rPr lang="de-DE" dirty="0"/>
              <a:t>Titel durch Klicken bearbeiten</a:t>
            </a:r>
          </a:p>
        </p:txBody>
      </p:sp>
      <p:sp>
        <p:nvSpPr>
          <p:cNvPr id="3" name="Untertitel 2"/>
          <p:cNvSpPr>
            <a:spLocks noGrp="1"/>
          </p:cNvSpPr>
          <p:nvPr>
            <p:ph type="subTitle" idx="1"/>
          </p:nvPr>
        </p:nvSpPr>
        <p:spPr>
          <a:xfrm>
            <a:off x="468313" y="2952000"/>
            <a:ext cx="7416056" cy="336104"/>
          </a:xfrm>
        </p:spPr>
        <p:txBody>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cxnSp>
        <p:nvCxnSpPr>
          <p:cNvPr id="5" name="Gerade Verbindung 4"/>
          <p:cNvCxnSpPr/>
          <p:nvPr/>
        </p:nvCxnSpPr>
        <p:spPr>
          <a:xfrm>
            <a:off x="468313" y="34200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586650"/>
            <a:ext cx="2628000" cy="743143"/>
          </a:xfrm>
          <a:prstGeom prst="rect">
            <a:avLst/>
          </a:prstGeom>
        </p:spPr>
      </p:pic>
      <p:cxnSp>
        <p:nvCxnSpPr>
          <p:cNvPr id="6" name="Gerade Verbindung 5"/>
          <p:cNvCxnSpPr/>
          <p:nvPr/>
        </p:nvCxnSpPr>
        <p:spPr>
          <a:xfrm>
            <a:off x="468313" y="616320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13" y="3420000"/>
            <a:ext cx="8207999" cy="2748186"/>
          </a:xfrm>
          <a:prstGeom prst="rect">
            <a:avLst/>
          </a:prstGeom>
        </p:spPr>
      </p:pic>
    </p:spTree>
    <p:extLst>
      <p:ext uri="{BB962C8B-B14F-4D97-AF65-F5344CB8AC3E}">
        <p14:creationId xmlns:p14="http://schemas.microsoft.com/office/powerpoint/2010/main" val="20912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w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6.w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6.w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0.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4.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55649" y="288000"/>
            <a:ext cx="8064501" cy="792000"/>
          </a:xfrm>
          <a:prstGeom prst="rect">
            <a:avLst/>
          </a:prstGeom>
        </p:spPr>
        <p:txBody>
          <a:bodyPr vert="horz" lIns="0" tIns="0" rIns="0" bIns="0" rtlCol="0" anchor="b" anchorCtr="0">
            <a:noAutofit/>
          </a:bodyPr>
          <a:lstStyle/>
          <a:p>
            <a:r>
              <a:rPr lang="de-DE" noProof="0" dirty="0"/>
              <a:t>Titelmasterformat durch Klicken bearbeiten</a:t>
            </a:r>
          </a:p>
        </p:txBody>
      </p:sp>
      <p:sp>
        <p:nvSpPr>
          <p:cNvPr id="3" name="Textplatzhalter 2"/>
          <p:cNvSpPr>
            <a:spLocks noGrp="1"/>
          </p:cNvSpPr>
          <p:nvPr>
            <p:ph type="body" idx="1"/>
          </p:nvPr>
        </p:nvSpPr>
        <p:spPr>
          <a:xfrm>
            <a:off x="755649" y="1484313"/>
            <a:ext cx="8064501" cy="4537075"/>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3"/>
            <a:r>
              <a:rPr lang="de-DE" noProof="0" dirty="0"/>
              <a:t>Dritte Ebene</a:t>
            </a:r>
          </a:p>
        </p:txBody>
      </p:sp>
      <p:sp>
        <p:nvSpPr>
          <p:cNvPr id="13" name="Rectangle 104"/>
          <p:cNvSpPr txBox="1">
            <a:spLocks noChangeArrowheads="1"/>
          </p:cNvSpPr>
          <p:nvPr/>
        </p:nvSpPr>
        <p:spPr bwMode="auto">
          <a:xfrm>
            <a:off x="8172401" y="6381900"/>
            <a:ext cx="647750" cy="14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l" rtl="0" eaLnBrk="0" fontAlgn="base" hangingPunct="0">
              <a:lnSpc>
                <a:spcPts val="1200"/>
              </a:lnSpc>
              <a:spcBef>
                <a:spcPct val="0"/>
              </a:spcBef>
              <a:spcAft>
                <a:spcPct val="0"/>
              </a:spcAft>
              <a:defRPr sz="1000" kern="1200">
                <a:solidFill>
                  <a:schemeClr val="tx1"/>
                </a:solidFill>
                <a:latin typeface="Arial" charset="0"/>
                <a:ea typeface="+mn-ea"/>
                <a:cs typeface="+mn-cs"/>
              </a:defRPr>
            </a:lvl1pPr>
            <a:lvl2pPr marL="457200" algn="ctr" rtl="0" eaLnBrk="0" fontAlgn="base" hangingPunct="0">
              <a:spcBef>
                <a:spcPct val="50000"/>
              </a:spcBef>
              <a:spcAft>
                <a:spcPct val="0"/>
              </a:spcAft>
              <a:defRPr sz="1400" kern="1200">
                <a:solidFill>
                  <a:schemeClr val="tx1"/>
                </a:solidFill>
                <a:latin typeface="Arial" charset="0"/>
                <a:ea typeface="+mn-ea"/>
                <a:cs typeface="+mn-cs"/>
              </a:defRPr>
            </a:lvl2pPr>
            <a:lvl3pPr marL="914400" algn="ctr" rtl="0" eaLnBrk="0" fontAlgn="base" hangingPunct="0">
              <a:spcBef>
                <a:spcPct val="50000"/>
              </a:spcBef>
              <a:spcAft>
                <a:spcPct val="0"/>
              </a:spcAft>
              <a:defRPr sz="1400" kern="1200">
                <a:solidFill>
                  <a:schemeClr val="tx1"/>
                </a:solidFill>
                <a:latin typeface="Arial" charset="0"/>
                <a:ea typeface="+mn-ea"/>
                <a:cs typeface="+mn-cs"/>
              </a:defRPr>
            </a:lvl3pPr>
            <a:lvl4pPr marL="1371600" algn="ctr" rtl="0" eaLnBrk="0" fontAlgn="base" hangingPunct="0">
              <a:spcBef>
                <a:spcPct val="50000"/>
              </a:spcBef>
              <a:spcAft>
                <a:spcPct val="0"/>
              </a:spcAft>
              <a:defRPr sz="1400" kern="1200">
                <a:solidFill>
                  <a:schemeClr val="tx1"/>
                </a:solidFill>
                <a:latin typeface="Arial" charset="0"/>
                <a:ea typeface="+mn-ea"/>
                <a:cs typeface="+mn-cs"/>
              </a:defRPr>
            </a:lvl4pPr>
            <a:lvl5pPr marL="1828800" algn="ctr" rtl="0" eaLnBrk="0" fontAlgn="base" hangingPunct="0">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r"/>
            <a:fld id="{AB33EFCE-2381-4117-A797-805E5AC3594F}" type="slidenum">
              <a:rPr lang="de-DE" sz="800" noProof="0" smtClean="0">
                <a:solidFill>
                  <a:schemeClr val="accent1"/>
                </a:solidFill>
              </a:rPr>
              <a:pPr algn="r"/>
              <a:t>‹Nr.›</a:t>
            </a:fld>
            <a:endParaRPr lang="de-DE" sz="800" noProof="0" dirty="0">
              <a:solidFill>
                <a:schemeClr val="accent1"/>
              </a:solidFill>
            </a:endParaRPr>
          </a:p>
        </p:txBody>
      </p:sp>
      <p:cxnSp>
        <p:nvCxnSpPr>
          <p:cNvPr id="10" name="Gerade Verbindung 9"/>
          <p:cNvCxnSpPr/>
          <p:nvPr/>
        </p:nvCxnSpPr>
        <p:spPr>
          <a:xfrm>
            <a:off x="433117" y="6237288"/>
            <a:ext cx="871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33117" y="1124744"/>
            <a:ext cx="87108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uppieren 8"/>
          <p:cNvGrpSpPr/>
          <p:nvPr/>
        </p:nvGrpSpPr>
        <p:grpSpPr>
          <a:xfrm>
            <a:off x="180425" y="0"/>
            <a:ext cx="252000" cy="6858000"/>
            <a:chOff x="180425" y="0"/>
            <a:chExt cx="252000" cy="6858000"/>
          </a:xfrm>
        </p:grpSpPr>
        <p:pic>
          <p:nvPicPr>
            <p:cNvPr id="14" name="Grafik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0425" y="0"/>
              <a:ext cx="252000" cy="6858000"/>
            </a:xfrm>
            <a:prstGeom prst="rect">
              <a:avLst/>
            </a:prstGeom>
          </p:spPr>
        </p:pic>
        <p:sp>
          <p:nvSpPr>
            <p:cNvPr id="15" name="Rechteck 14"/>
            <p:cNvSpPr/>
            <p:nvPr userDrawn="1"/>
          </p:nvSpPr>
          <p:spPr>
            <a:xfrm>
              <a:off x="180425" y="0"/>
              <a:ext cx="25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360000" rIns="18000" bIns="0" rtlCol="0" anchor="ctr"/>
            <a:lstStyle/>
            <a:p>
              <a:pPr marL="0" algn="r"/>
              <a:endParaRPr lang="de-DE" sz="1400" b="1" noProof="0" dirty="0">
                <a:latin typeface="Arial" pitchFamily="34" charset="0"/>
                <a:cs typeface="Arial" pitchFamily="34" charset="0"/>
              </a:endParaRPr>
            </a:p>
          </p:txBody>
        </p:sp>
      </p:grpSp>
      <p:pic>
        <p:nvPicPr>
          <p:cNvPr id="12" name="Grafik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47050" y="188640"/>
            <a:ext cx="1350459" cy="381881"/>
          </a:xfrm>
          <a:prstGeom prst="rect">
            <a:avLst/>
          </a:prstGeom>
        </p:spPr>
      </p:pic>
      <p:pic>
        <p:nvPicPr>
          <p:cNvPr id="2050"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51675" y="652490"/>
            <a:ext cx="1327175" cy="31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20054"/>
      </p:ext>
    </p:extLst>
  </p:cSld>
  <p:clrMap bg1="lt1" tx1="dk1" bg2="lt2" tx2="dk2" accent1="accent1" accent2="accent2" accent3="accent3" accent4="accent4" accent5="accent5" accent6="accent6" hlink="hlink" folHlink="folHlink"/>
  <p:sldLayoutIdLst>
    <p:sldLayoutId id="2147483665" r:id="rId1"/>
    <p:sldLayoutId id="2147483675" r:id="rId2"/>
    <p:sldLayoutId id="2147483676" r:id="rId3"/>
    <p:sldLayoutId id="2147483666" r:id="rId4"/>
    <p:sldLayoutId id="2147483667" r:id="rId5"/>
    <p:sldLayoutId id="2147483674" r:id="rId6"/>
    <p:sldLayoutId id="2147483672" r:id="rId7"/>
    <p:sldLayoutId id="2147483673" r:id="rId8"/>
  </p:sldLayoutIdLst>
  <p:hf sldNum="0" hdr="0" dt="0"/>
  <p:txStyles>
    <p:titleStyle>
      <a:lvl1pPr algn="l" defTabSz="914400" rtl="0" eaLnBrk="1" latinLnBrk="0" hangingPunct="1">
        <a:spcBef>
          <a:spcPct val="0"/>
        </a:spcBef>
        <a:buNone/>
        <a:defRPr sz="2600" b="0" kern="1200">
          <a:solidFill>
            <a:schemeClr val="accent1"/>
          </a:solidFill>
          <a:latin typeface="Arial" pitchFamily="34" charset="0"/>
          <a:ea typeface="+mj-ea"/>
          <a:cs typeface="Arial" pitchFamily="34" charset="0"/>
        </a:defRPr>
      </a:lvl1pPr>
    </p:titleStyle>
    <p:bodyStyle>
      <a:lvl1pPr marL="252000" indent="-252000" algn="l" defTabSz="914400" rtl="0" eaLnBrk="1" latinLnBrk="0" hangingPunct="1">
        <a:lnSpc>
          <a:spcPct val="100000"/>
        </a:lnSpc>
        <a:spcBef>
          <a:spcPts val="1200"/>
        </a:spcBef>
        <a:spcAft>
          <a:spcPts val="0"/>
        </a:spcAft>
        <a:buClr>
          <a:srgbClr val="006AA4"/>
        </a:buClr>
        <a:buSzPct val="80000"/>
        <a:buFont typeface="Arial" pitchFamily="34" charset="0"/>
        <a:buChar char="●"/>
        <a:defRPr sz="2200" kern="1200">
          <a:solidFill>
            <a:schemeClr val="tx1"/>
          </a:solidFill>
          <a:latin typeface="Arial" pitchFamily="34" charset="0"/>
          <a:ea typeface="+mn-ea"/>
          <a:cs typeface="Arial" pitchFamily="34" charset="0"/>
        </a:defRPr>
      </a:lvl1pPr>
      <a:lvl2pPr marL="504000" indent="-252000" algn="l" defTabSz="914400" rtl="0" eaLnBrk="1" latinLnBrk="0" hangingPunct="1">
        <a:lnSpc>
          <a:spcPct val="100000"/>
        </a:lnSpc>
        <a:spcBef>
          <a:spcPts val="1200"/>
        </a:spcBef>
        <a:spcAft>
          <a:spcPts val="0"/>
        </a:spcAft>
        <a:buClr>
          <a:schemeClr val="accent1"/>
        </a:buClr>
        <a:buSzPct val="80000"/>
        <a:buFont typeface="Arial" pitchFamily="34" charset="0"/>
        <a:buChar char="‒"/>
        <a:defRPr sz="2000" kern="1200">
          <a:solidFill>
            <a:schemeClr val="tx1"/>
          </a:solidFill>
          <a:latin typeface="Arial" pitchFamily="34" charset="0"/>
          <a:ea typeface="+mn-ea"/>
          <a:cs typeface="Arial" pitchFamily="34" charset="0"/>
        </a:defRPr>
      </a:lvl2pPr>
      <a:lvl3pPr marL="627063" indent="-265113"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756000" indent="-252000" algn="l" defTabSz="914400" rtl="0" eaLnBrk="1" latinLnBrk="0" hangingPunct="1">
        <a:lnSpc>
          <a:spcPct val="100000"/>
        </a:lnSpc>
        <a:spcBef>
          <a:spcPts val="1200"/>
        </a:spcBef>
        <a:spcAft>
          <a:spcPts val="0"/>
        </a:spcAft>
        <a:buClr>
          <a:schemeClr val="accent1"/>
        </a:buClr>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201252"/>
            <a:ext cx="7272000" cy="98640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467999" y="1548000"/>
            <a:ext cx="8208000" cy="4608000"/>
          </a:xfrm>
          <a:prstGeom prst="rect">
            <a:avLst/>
          </a:prstGeom>
        </p:spPr>
        <p:txBody>
          <a:bodyPr vert="horz" lIns="0" tIns="0" rIns="0" bIns="45720" rtlCol="0">
            <a:normAutofit/>
          </a:bodyPr>
          <a:lstStyle/>
          <a:p>
            <a:pPr lvl="0"/>
            <a:r>
              <a:rPr lang="de-DE" dirty="0"/>
              <a:t>Textmasterformat bearbeiten </a:t>
            </a:r>
          </a:p>
          <a:p>
            <a:pPr lvl="1"/>
            <a:r>
              <a:rPr lang="de-DE" dirty="0"/>
              <a:t>Textebene</a:t>
            </a:r>
          </a:p>
          <a:p>
            <a:pPr lvl="2"/>
            <a:r>
              <a:rPr lang="de-DE" dirty="0"/>
              <a:t>1. Ebene</a:t>
            </a:r>
          </a:p>
          <a:p>
            <a:pPr lvl="3"/>
            <a:r>
              <a:rPr lang="de-DE" dirty="0"/>
              <a:t>2. Ebene</a:t>
            </a:r>
          </a:p>
          <a:p>
            <a:pPr lvl="4"/>
            <a:r>
              <a:rPr lang="de-DE" dirty="0"/>
              <a:t>3. Ebene</a:t>
            </a:r>
          </a:p>
        </p:txBody>
      </p:sp>
      <p:sp>
        <p:nvSpPr>
          <p:cNvPr id="11" name="Fußzeilenplatzhalter 26"/>
          <p:cNvSpPr txBox="1">
            <a:spLocks/>
          </p:cNvSpPr>
          <p:nvPr/>
        </p:nvSpPr>
        <p:spPr>
          <a:xfrm>
            <a:off x="5756459" y="6394402"/>
            <a:ext cx="2221173" cy="153888"/>
          </a:xfrm>
          <a:prstGeom prst="rect">
            <a:avLst/>
          </a:prstGeom>
        </p:spPr>
        <p:txBody>
          <a:bodyPr vert="horz" lIns="91440" tIns="0" rIns="91440" bIns="0" rtlCol="0" anchor="ctr">
            <a:spAutoFit/>
          </a:bodyPr>
          <a:lstStyle>
            <a:lvl1pPr algn="l">
              <a:defRPr sz="1000">
                <a:solidFill>
                  <a:srgbClr val="000000"/>
                </a:solidFill>
                <a:latin typeface="Calibri"/>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Calibri"/>
              </a:rPr>
              <a:t>Benedikt </a:t>
            </a:r>
            <a:r>
              <a:rPr kumimoji="0" lang="de-DE" sz="1000" b="0" i="0" u="none" strike="noStrike" kern="1200" cap="none" spc="0" normalizeH="0" baseline="0" noProof="0" dirty="0" err="1">
                <a:ln>
                  <a:noFill/>
                </a:ln>
                <a:solidFill>
                  <a:srgbClr val="000000"/>
                </a:solidFill>
                <a:effectLst/>
                <a:uLnTx/>
                <a:uFillTx/>
                <a:latin typeface="+mn-lt"/>
                <a:ea typeface="+mn-ea"/>
                <a:cs typeface="Calibri"/>
              </a:rPr>
              <a:t>Kauertz</a:t>
            </a:r>
            <a:endParaRPr kumimoji="0" lang="de-DE" sz="1000" b="0" i="0" u="none" strike="noStrike" kern="1200" cap="none" spc="0" normalizeH="0" baseline="0" noProof="0" dirty="0">
              <a:ln>
                <a:noFill/>
              </a:ln>
              <a:solidFill>
                <a:srgbClr val="000000"/>
              </a:solidFill>
              <a:effectLst/>
              <a:uLnTx/>
              <a:uFillTx/>
              <a:latin typeface="+mn-lt"/>
              <a:ea typeface="+mn-ea"/>
              <a:cs typeface="Calibri"/>
            </a:endParaRPr>
          </a:p>
        </p:txBody>
      </p:sp>
      <p:cxnSp>
        <p:nvCxnSpPr>
          <p:cNvPr id="5" name="Gerade Verbindung 4"/>
          <p:cNvCxnSpPr/>
          <p:nvPr/>
        </p:nvCxnSpPr>
        <p:spPr>
          <a:xfrm>
            <a:off x="468313" y="133113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68313" y="6312472"/>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7821" y="571540"/>
            <a:ext cx="630000" cy="630000"/>
          </a:xfrm>
          <a:prstGeom prst="rect">
            <a:avLst/>
          </a:prstGeom>
        </p:spPr>
      </p:pic>
      <p:sp>
        <p:nvSpPr>
          <p:cNvPr id="14" name="Foliennummernplatzhalter 5"/>
          <p:cNvSpPr txBox="1">
            <a:spLocks/>
          </p:cNvSpPr>
          <p:nvPr/>
        </p:nvSpPr>
        <p:spPr>
          <a:xfrm>
            <a:off x="603501" y="6376938"/>
            <a:ext cx="514400" cy="153888"/>
          </a:xfrm>
          <a:prstGeom prst="rect">
            <a:avLst/>
          </a:prstGeom>
        </p:spPr>
        <p:txBody>
          <a:bodyPr vert="horz" lIns="0" tIns="0" rIns="0" bIns="0" rtlCol="0" anchor="ctr">
            <a:spAutoFit/>
          </a:bodyPr>
          <a:lstStyle>
            <a:lvl1pPr algn="r">
              <a:defRPr sz="1000">
                <a:solidFill>
                  <a:schemeClr val="tx1">
                    <a:tint val="75000"/>
                  </a:schemeClr>
                </a:solidFill>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sz="1000" b="1"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1000" b="1" i="0" u="none" strike="noStrike" kern="1200" cap="none" spc="0" normalizeH="0" baseline="0" noProof="0" dirty="0">
              <a:ln>
                <a:noFill/>
              </a:ln>
              <a:solidFill>
                <a:schemeClr val="tx2"/>
              </a:solidFill>
              <a:effectLst/>
              <a:uLnTx/>
              <a:uFillTx/>
              <a:latin typeface="+mn-lt"/>
              <a:ea typeface="+mn-ea"/>
              <a:cs typeface="+mn-cs"/>
            </a:endParaRPr>
          </a:p>
        </p:txBody>
      </p:sp>
      <p:sp>
        <p:nvSpPr>
          <p:cNvPr id="15" name="Ellipse 14"/>
          <p:cNvSpPr/>
          <p:nvPr/>
        </p:nvSpPr>
        <p:spPr>
          <a:xfrm>
            <a:off x="467430" y="6424268"/>
            <a:ext cx="72000" cy="7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Datumsplatzhalter 27"/>
          <p:cNvSpPr txBox="1">
            <a:spLocks/>
          </p:cNvSpPr>
          <p:nvPr/>
        </p:nvSpPr>
        <p:spPr>
          <a:xfrm>
            <a:off x="8047821" y="6394402"/>
            <a:ext cx="616816" cy="153888"/>
          </a:xfrm>
          <a:prstGeom prst="rect">
            <a:avLst/>
          </a:prstGeom>
        </p:spPr>
        <p:txBody>
          <a:bodyPr vert="horz" wrap="square" lIns="0" tIns="0" rIns="0" bIns="0" rtlCol="0" anchor="ctr">
            <a:spAutoFit/>
          </a:bodyPr>
          <a:lstStyle>
            <a:lvl1pPr algn="l">
              <a:defRPr sz="1000">
                <a:solidFill>
                  <a:srgbClr val="000000"/>
                </a:solidFill>
                <a:latin typeface="Calibri"/>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mn-lt"/>
                <a:ea typeface="+mn-ea"/>
                <a:cs typeface="Calibri"/>
              </a:rPr>
              <a:t>05.06.2019</a:t>
            </a:r>
          </a:p>
        </p:txBody>
      </p:sp>
      <p:sp>
        <p:nvSpPr>
          <p:cNvPr id="18" name="Ellipse 17"/>
          <p:cNvSpPr/>
          <p:nvPr/>
        </p:nvSpPr>
        <p:spPr>
          <a:xfrm>
            <a:off x="7932080" y="6444870"/>
            <a:ext cx="72000" cy="7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61030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ts val="2800"/>
        </a:lnSpc>
        <a:spcBef>
          <a:spcPts val="0"/>
        </a:spcBef>
        <a:buNone/>
        <a:defRPr sz="2800" b="1" kern="1200">
          <a:solidFill>
            <a:schemeClr val="tx2"/>
          </a:solidFill>
          <a:latin typeface="+mj-lt"/>
          <a:ea typeface="+mj-ea"/>
          <a:cs typeface="+mj-cs"/>
        </a:defRPr>
      </a:lvl1pPr>
    </p:titleStyle>
    <p:bodyStyle>
      <a:lvl1pPr marL="0" indent="0" algn="l" defTabSz="914400" rtl="0" eaLnBrk="1" latinLnBrk="0" hangingPunct="1">
        <a:lnSpc>
          <a:spcPts val="2200"/>
        </a:lnSpc>
        <a:spcBef>
          <a:spcPts val="600"/>
        </a:spcBef>
        <a:spcAft>
          <a:spcPts val="600"/>
        </a:spcAft>
        <a:buClr>
          <a:schemeClr val="bg2"/>
        </a:buClr>
        <a:buSzPct val="115000"/>
        <a:buFontTx/>
        <a:buNone/>
        <a:defRPr sz="2400" b="1" kern="1200" baseline="0">
          <a:solidFill>
            <a:schemeClr val="tx2"/>
          </a:solidFill>
          <a:latin typeface="+mn-lt"/>
          <a:ea typeface="+mn-ea"/>
          <a:cs typeface="+mn-cs"/>
        </a:defRPr>
      </a:lvl1pPr>
      <a:lvl2pPr marL="0" indent="0" algn="l" defTabSz="914400" rtl="0" eaLnBrk="1" latinLnBrk="0" hangingPunct="1">
        <a:spcBef>
          <a:spcPts val="0"/>
        </a:spcBef>
        <a:spcAft>
          <a:spcPts val="600"/>
        </a:spcAft>
        <a:buClr>
          <a:schemeClr val="bg2"/>
        </a:buClr>
        <a:buSzPct val="110000"/>
        <a:buFontTx/>
        <a:buNone/>
        <a:defRPr sz="2400" b="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bg2"/>
        </a:buClr>
        <a:buSzPct val="100000"/>
        <a:buFont typeface="Arial" panose="020B0604020202020204" pitchFamily="34" charset="0"/>
        <a:buChar char="●"/>
        <a:defRPr sz="2400" kern="1200">
          <a:solidFill>
            <a:schemeClr val="tx1"/>
          </a:solidFill>
          <a:latin typeface="+mn-lt"/>
          <a:ea typeface="+mn-ea"/>
          <a:cs typeface="+mn-cs"/>
        </a:defRPr>
      </a:lvl3pPr>
      <a:lvl4pPr marL="576000" indent="-288000" algn="l" defTabSz="914400" rtl="0" eaLnBrk="1" latinLnBrk="0" hangingPunct="1">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864000" indent="-288000" algn="l" defTabSz="914400" rtl="0" eaLnBrk="1" latinLnBrk="0" hangingPunct="1">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1008000" indent="-252000" algn="l" defTabSz="914400" rtl="0" eaLnBrk="1" latinLnBrk="0" hangingPunct="1">
        <a:spcBef>
          <a:spcPts val="0"/>
        </a:spcBef>
        <a:spcAft>
          <a:spcPts val="0"/>
        </a:spcAft>
        <a:buFont typeface="Calibri" panose="020F050202020403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201252"/>
            <a:ext cx="7272000" cy="98640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467999" y="1548000"/>
            <a:ext cx="8208000" cy="4608000"/>
          </a:xfrm>
          <a:prstGeom prst="rect">
            <a:avLst/>
          </a:prstGeom>
        </p:spPr>
        <p:txBody>
          <a:bodyPr vert="horz" lIns="0" tIns="0" rIns="0" bIns="45720" rtlCol="0">
            <a:normAutofit/>
          </a:bodyPr>
          <a:lstStyle/>
          <a:p>
            <a:pPr lvl="0"/>
            <a:r>
              <a:rPr lang="de-DE" dirty="0"/>
              <a:t>Textmasterformat bearbeiten </a:t>
            </a:r>
          </a:p>
          <a:p>
            <a:pPr lvl="1"/>
            <a:r>
              <a:rPr lang="de-DE" dirty="0"/>
              <a:t>Textebene</a:t>
            </a:r>
          </a:p>
          <a:p>
            <a:pPr lvl="2"/>
            <a:r>
              <a:rPr lang="de-DE" dirty="0"/>
              <a:t>1. Ebene</a:t>
            </a:r>
          </a:p>
          <a:p>
            <a:pPr lvl="3"/>
            <a:r>
              <a:rPr lang="de-DE" dirty="0"/>
              <a:t>2. Ebene</a:t>
            </a:r>
          </a:p>
          <a:p>
            <a:pPr lvl="4"/>
            <a:r>
              <a:rPr lang="de-DE" dirty="0"/>
              <a:t>3. Ebene</a:t>
            </a:r>
          </a:p>
        </p:txBody>
      </p:sp>
      <p:sp>
        <p:nvSpPr>
          <p:cNvPr id="11" name="Fußzeilenplatzhalter 26"/>
          <p:cNvSpPr txBox="1">
            <a:spLocks/>
          </p:cNvSpPr>
          <p:nvPr/>
        </p:nvSpPr>
        <p:spPr>
          <a:xfrm>
            <a:off x="5756459" y="6394402"/>
            <a:ext cx="2221173" cy="153888"/>
          </a:xfrm>
          <a:prstGeom prst="rect">
            <a:avLst/>
          </a:prstGeom>
        </p:spPr>
        <p:txBody>
          <a:bodyPr vert="horz" lIns="91440" tIns="0" rIns="91440" bIns="0" rtlCol="0" anchor="ctr">
            <a:spAutoFit/>
          </a:bodyPr>
          <a:lstStyle>
            <a:lvl1pPr algn="l">
              <a:defRPr sz="1000">
                <a:solidFill>
                  <a:srgbClr val="000000"/>
                </a:solidFill>
                <a:latin typeface="Calibri"/>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mn-lt"/>
                <a:ea typeface="+mn-ea"/>
                <a:cs typeface="Calibri"/>
              </a:rPr>
              <a:t>VerfasserIn</a:t>
            </a:r>
            <a:r>
              <a:rPr kumimoji="0" lang="de-DE" sz="1000" b="0" i="0" u="none" strike="noStrike" kern="1200" cap="none" spc="0" normalizeH="0" baseline="0" noProof="0" dirty="0">
                <a:ln>
                  <a:noFill/>
                </a:ln>
                <a:solidFill>
                  <a:srgbClr val="000000"/>
                </a:solidFill>
                <a:effectLst/>
                <a:uLnTx/>
                <a:uFillTx/>
                <a:latin typeface="+mn-lt"/>
                <a:ea typeface="+mn-ea"/>
                <a:cs typeface="Calibri"/>
              </a:rPr>
              <a:t>:</a:t>
            </a:r>
          </a:p>
        </p:txBody>
      </p:sp>
      <p:cxnSp>
        <p:nvCxnSpPr>
          <p:cNvPr id="5" name="Gerade Verbindung 4"/>
          <p:cNvCxnSpPr/>
          <p:nvPr/>
        </p:nvCxnSpPr>
        <p:spPr>
          <a:xfrm>
            <a:off x="468313" y="1331130"/>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68313" y="6312472"/>
            <a:ext cx="82073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47821" y="571540"/>
            <a:ext cx="630000" cy="630000"/>
          </a:xfrm>
          <a:prstGeom prst="rect">
            <a:avLst/>
          </a:prstGeom>
        </p:spPr>
      </p:pic>
      <p:sp>
        <p:nvSpPr>
          <p:cNvPr id="14" name="Foliennummernplatzhalter 5"/>
          <p:cNvSpPr txBox="1">
            <a:spLocks/>
          </p:cNvSpPr>
          <p:nvPr/>
        </p:nvSpPr>
        <p:spPr>
          <a:xfrm>
            <a:off x="603501" y="6376938"/>
            <a:ext cx="514400" cy="153888"/>
          </a:xfrm>
          <a:prstGeom prst="rect">
            <a:avLst/>
          </a:prstGeom>
        </p:spPr>
        <p:txBody>
          <a:bodyPr vert="horz" lIns="0" tIns="0" rIns="0" bIns="0" rtlCol="0" anchor="ctr">
            <a:spAutoFit/>
          </a:bodyPr>
          <a:lstStyle>
            <a:lvl1pPr algn="r">
              <a:defRPr sz="1000">
                <a:solidFill>
                  <a:schemeClr val="tx1">
                    <a:tint val="75000"/>
                  </a:schemeClr>
                </a:solidFill>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sz="1000" b="1"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e-DE" sz="1000" b="1" i="0" u="none" strike="noStrike" kern="1200" cap="none" spc="0" normalizeH="0" baseline="0" noProof="0" dirty="0">
              <a:ln>
                <a:noFill/>
              </a:ln>
              <a:solidFill>
                <a:schemeClr val="tx2"/>
              </a:solidFill>
              <a:effectLst/>
              <a:uLnTx/>
              <a:uFillTx/>
              <a:latin typeface="+mn-lt"/>
              <a:ea typeface="+mn-ea"/>
              <a:cs typeface="+mn-cs"/>
            </a:endParaRPr>
          </a:p>
        </p:txBody>
      </p:sp>
      <p:sp>
        <p:nvSpPr>
          <p:cNvPr id="15" name="Ellipse 14"/>
          <p:cNvSpPr/>
          <p:nvPr/>
        </p:nvSpPr>
        <p:spPr>
          <a:xfrm>
            <a:off x="467430" y="6424268"/>
            <a:ext cx="72000" cy="7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Datumsplatzhalter 27"/>
          <p:cNvSpPr txBox="1">
            <a:spLocks/>
          </p:cNvSpPr>
          <p:nvPr/>
        </p:nvSpPr>
        <p:spPr>
          <a:xfrm>
            <a:off x="8047821" y="6394402"/>
            <a:ext cx="616816" cy="153888"/>
          </a:xfrm>
          <a:prstGeom prst="rect">
            <a:avLst/>
          </a:prstGeom>
        </p:spPr>
        <p:txBody>
          <a:bodyPr vert="horz" wrap="square" lIns="0" tIns="0" rIns="0" bIns="0" rtlCol="0" anchor="ctr">
            <a:spAutoFit/>
          </a:bodyPr>
          <a:lstStyle>
            <a:lvl1pPr algn="l">
              <a:defRPr sz="1000">
                <a:solidFill>
                  <a:srgbClr val="000000"/>
                </a:solidFill>
                <a:latin typeface="Calibri"/>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866597-04E8-43B8-A911-78EDF448B626}" type="datetime1">
              <a:rPr kumimoji="0" lang="de-DE" sz="1000" b="0" i="0" u="none" strike="noStrike" kern="1200" cap="none" spc="0" normalizeH="0" baseline="0" noProof="0" smtClean="0">
                <a:ln>
                  <a:noFill/>
                </a:ln>
                <a:solidFill>
                  <a:srgbClr val="000000"/>
                </a:solidFill>
                <a:effectLst/>
                <a:uLnTx/>
                <a:uFillTx/>
                <a:latin typeface="+mn-lt"/>
                <a:ea typeface="+mn-ea"/>
                <a:cs typeface="Calibri"/>
              </a:rPr>
              <a:t>13.10.2022</a:t>
            </a:fld>
            <a:endParaRPr kumimoji="0" lang="de-DE" sz="1000" b="0" i="0" u="none" strike="noStrike" kern="1200" cap="none" spc="0" normalizeH="0" baseline="0" noProof="0" dirty="0">
              <a:ln>
                <a:noFill/>
              </a:ln>
              <a:solidFill>
                <a:srgbClr val="000000"/>
              </a:solidFill>
              <a:effectLst/>
              <a:uLnTx/>
              <a:uFillTx/>
              <a:latin typeface="+mn-lt"/>
              <a:ea typeface="+mn-ea"/>
              <a:cs typeface="Calibri"/>
            </a:endParaRPr>
          </a:p>
        </p:txBody>
      </p:sp>
      <p:sp>
        <p:nvSpPr>
          <p:cNvPr id="18" name="Ellipse 17"/>
          <p:cNvSpPr/>
          <p:nvPr/>
        </p:nvSpPr>
        <p:spPr>
          <a:xfrm>
            <a:off x="7932080" y="6444870"/>
            <a:ext cx="72000" cy="7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71203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l" defTabSz="914400" rtl="0" eaLnBrk="1" latinLnBrk="0" hangingPunct="1">
        <a:lnSpc>
          <a:spcPts val="2800"/>
        </a:lnSpc>
        <a:spcBef>
          <a:spcPts val="0"/>
        </a:spcBef>
        <a:buNone/>
        <a:defRPr sz="2800" b="1" kern="1200">
          <a:solidFill>
            <a:schemeClr val="tx2"/>
          </a:solidFill>
          <a:latin typeface="+mj-lt"/>
          <a:ea typeface="+mj-ea"/>
          <a:cs typeface="+mj-cs"/>
        </a:defRPr>
      </a:lvl1pPr>
    </p:titleStyle>
    <p:bodyStyle>
      <a:lvl1pPr marL="0" indent="0" algn="l" defTabSz="914400" rtl="0" eaLnBrk="1" latinLnBrk="0" hangingPunct="1">
        <a:lnSpc>
          <a:spcPts val="2200"/>
        </a:lnSpc>
        <a:spcBef>
          <a:spcPts val="600"/>
        </a:spcBef>
        <a:spcAft>
          <a:spcPts val="600"/>
        </a:spcAft>
        <a:buClr>
          <a:schemeClr val="bg2"/>
        </a:buClr>
        <a:buSzPct val="115000"/>
        <a:buFontTx/>
        <a:buNone/>
        <a:defRPr sz="2400" b="1" kern="1200" baseline="0">
          <a:solidFill>
            <a:schemeClr val="tx2"/>
          </a:solidFill>
          <a:latin typeface="+mn-lt"/>
          <a:ea typeface="+mn-ea"/>
          <a:cs typeface="+mn-cs"/>
        </a:defRPr>
      </a:lvl1pPr>
      <a:lvl2pPr marL="0" indent="0" algn="l" defTabSz="914400" rtl="0" eaLnBrk="1" latinLnBrk="0" hangingPunct="1">
        <a:spcBef>
          <a:spcPts val="0"/>
        </a:spcBef>
        <a:spcAft>
          <a:spcPts val="600"/>
        </a:spcAft>
        <a:buClr>
          <a:schemeClr val="bg2"/>
        </a:buClr>
        <a:buSzPct val="110000"/>
        <a:buFontTx/>
        <a:buNone/>
        <a:defRPr sz="2400" b="0" kern="1200">
          <a:solidFill>
            <a:schemeClr val="tx1"/>
          </a:solidFill>
          <a:latin typeface="+mn-lt"/>
          <a:ea typeface="+mn-ea"/>
          <a:cs typeface="+mn-cs"/>
        </a:defRPr>
      </a:lvl2pPr>
      <a:lvl3pPr marL="288000" indent="-288000" algn="l" defTabSz="914400" rtl="0" eaLnBrk="1" latinLnBrk="0" hangingPunct="1">
        <a:lnSpc>
          <a:spcPct val="100000"/>
        </a:lnSpc>
        <a:spcBef>
          <a:spcPts val="0"/>
        </a:spcBef>
        <a:spcAft>
          <a:spcPts val="0"/>
        </a:spcAft>
        <a:buClr>
          <a:schemeClr val="bg2"/>
        </a:buClr>
        <a:buSzPct val="100000"/>
        <a:buFont typeface="Arial" panose="020B0604020202020204" pitchFamily="34" charset="0"/>
        <a:buChar char="●"/>
        <a:defRPr sz="2400" kern="1200">
          <a:solidFill>
            <a:schemeClr val="tx1"/>
          </a:solidFill>
          <a:latin typeface="+mn-lt"/>
          <a:ea typeface="+mn-ea"/>
          <a:cs typeface="+mn-cs"/>
        </a:defRPr>
      </a:lvl3pPr>
      <a:lvl4pPr marL="576000" indent="-288000" algn="l" defTabSz="914400" rtl="0" eaLnBrk="1" latinLnBrk="0" hangingPunct="1">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864000" indent="-288000" algn="l" defTabSz="914400" rtl="0" eaLnBrk="1" latinLnBrk="0" hangingPunct="1">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1008000" indent="-252000" algn="l" defTabSz="914400" rtl="0" eaLnBrk="1" latinLnBrk="0" hangingPunct="1">
        <a:spcBef>
          <a:spcPts val="0"/>
        </a:spcBef>
        <a:spcAft>
          <a:spcPts val="0"/>
        </a:spcAft>
        <a:buFont typeface="Calibri" panose="020F050202020403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B150D7-349B-406F-A297-D9D49BB9E88A}"/>
              </a:ext>
            </a:extLst>
          </p:cNvPr>
          <p:cNvSpPr>
            <a:spLocks noGrp="1" noChangeArrowheads="1"/>
          </p:cNvSpPr>
          <p:nvPr>
            <p:ph type="title"/>
          </p:nvPr>
        </p:nvSpPr>
        <p:spPr bwMode="auto">
          <a:xfrm>
            <a:off x="682625" y="1566863"/>
            <a:ext cx="6553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1. ERSTE EBENE</a:t>
            </a:r>
          </a:p>
        </p:txBody>
      </p:sp>
      <p:sp>
        <p:nvSpPr>
          <p:cNvPr id="1027" name="Rectangle 3">
            <a:extLst>
              <a:ext uri="{FF2B5EF4-FFF2-40B4-BE49-F238E27FC236}">
                <a16:creationId xmlns:a16="http://schemas.microsoft.com/office/drawing/2014/main" id="{34FD0BCF-6800-4B96-87A3-E24404338122}"/>
              </a:ext>
            </a:extLst>
          </p:cNvPr>
          <p:cNvSpPr>
            <a:spLocks noGrp="1" noChangeArrowheads="1"/>
          </p:cNvSpPr>
          <p:nvPr>
            <p:ph type="body" idx="1"/>
          </p:nvPr>
        </p:nvSpPr>
        <p:spPr bwMode="auto">
          <a:xfrm>
            <a:off x="682625" y="2286000"/>
            <a:ext cx="65532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1.1 Unterüberschrift zweite Ebene</a:t>
            </a:r>
          </a:p>
          <a:p>
            <a:pPr lvl="1"/>
            <a:r>
              <a:rPr lang="de-DE" altLang="de-DE"/>
              <a:t>Lauftext</a:t>
            </a:r>
          </a:p>
          <a:p>
            <a:pPr lvl="2"/>
            <a:r>
              <a:rPr lang="de-DE" altLang="de-DE"/>
              <a:t>Aufzählung</a:t>
            </a:r>
          </a:p>
          <a:p>
            <a:pPr lvl="2"/>
            <a:endParaRPr lang="de-DE" altLang="de-DE"/>
          </a:p>
        </p:txBody>
      </p:sp>
      <p:sp>
        <p:nvSpPr>
          <p:cNvPr id="1028" name="Text Box 16">
            <a:extLst>
              <a:ext uri="{FF2B5EF4-FFF2-40B4-BE49-F238E27FC236}">
                <a16:creationId xmlns:a16="http://schemas.microsoft.com/office/drawing/2014/main" id="{8CC50231-4CED-4F6F-A93A-6D6B703D76C5}"/>
              </a:ext>
            </a:extLst>
          </p:cNvPr>
          <p:cNvSpPr txBox="1">
            <a:spLocks noChangeArrowheads="1"/>
          </p:cNvSpPr>
          <p:nvPr userDrawn="1"/>
        </p:nvSpPr>
        <p:spPr bwMode="auto">
          <a:xfrm>
            <a:off x="4102100" y="6632575"/>
            <a:ext cx="49688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de-DE" altLang="de-DE" sz="900" b="1">
                <a:solidFill>
                  <a:srgbClr val="005E80"/>
                </a:solidFill>
                <a:latin typeface="Trebuchet MS" panose="020B0603020202020204" pitchFamily="34" charset="0"/>
              </a:rPr>
              <a:t>                  Evangelischer Kirchenbau | 01.06.2011 | Präsentationstitel | Seite  </a:t>
            </a:r>
            <a:fld id="{D122C04E-3FCB-49D9-B5D7-A02E0014051B}" type="slidenum">
              <a:rPr lang="de-DE" altLang="de-DE" sz="900" b="1" smtClean="0">
                <a:solidFill>
                  <a:srgbClr val="005E80"/>
                </a:solidFill>
                <a:latin typeface="Trebuchet MS" panose="020B0603020202020204" pitchFamily="34" charset="0"/>
              </a:rPr>
              <a:pPr eaLnBrk="1" hangingPunct="1">
                <a:defRPr/>
              </a:pPr>
              <a:t>‹Nr.›</a:t>
            </a:fld>
            <a:endParaRPr lang="de-DE" altLang="de-DE" sz="900" b="1">
              <a:solidFill>
                <a:srgbClr val="005E80"/>
              </a:solidFill>
              <a:latin typeface="Trebuchet MS" panose="020B0603020202020204" pitchFamily="34" charset="0"/>
            </a:endParaRPr>
          </a:p>
        </p:txBody>
      </p:sp>
      <p:sp>
        <p:nvSpPr>
          <p:cNvPr id="1029" name="Rectangle 16">
            <a:extLst>
              <a:ext uri="{FF2B5EF4-FFF2-40B4-BE49-F238E27FC236}">
                <a16:creationId xmlns:a16="http://schemas.microsoft.com/office/drawing/2014/main" id="{D64FFB75-587C-4E42-97A1-3942F6D1202C}"/>
              </a:ext>
            </a:extLst>
          </p:cNvPr>
          <p:cNvSpPr>
            <a:spLocks noChangeArrowheads="1"/>
          </p:cNvSpPr>
          <p:nvPr userDrawn="1"/>
        </p:nvSpPr>
        <p:spPr bwMode="auto">
          <a:xfrm>
            <a:off x="0" y="5491163"/>
            <a:ext cx="9144000" cy="1366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030" name="Rectangle 17">
            <a:extLst>
              <a:ext uri="{FF2B5EF4-FFF2-40B4-BE49-F238E27FC236}">
                <a16:creationId xmlns:a16="http://schemas.microsoft.com/office/drawing/2014/main" id="{2089BF8B-98E3-4847-9C25-31CAD50FBACE}"/>
              </a:ext>
            </a:extLst>
          </p:cNvPr>
          <p:cNvSpPr>
            <a:spLocks noChangeArrowheads="1"/>
          </p:cNvSpPr>
          <p:nvPr userDrawn="1"/>
        </p:nvSpPr>
        <p:spPr bwMode="auto">
          <a:xfrm>
            <a:off x="0" y="6426200"/>
            <a:ext cx="9144000" cy="431800"/>
          </a:xfrm>
          <a:prstGeom prst="rect">
            <a:avLst/>
          </a:prstGeom>
          <a:solidFill>
            <a:srgbClr val="005E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p>
        </p:txBody>
      </p:sp>
      <p:sp>
        <p:nvSpPr>
          <p:cNvPr id="1031" name="Text Box 16">
            <a:extLst>
              <a:ext uri="{FF2B5EF4-FFF2-40B4-BE49-F238E27FC236}">
                <a16:creationId xmlns:a16="http://schemas.microsoft.com/office/drawing/2014/main" id="{48082E95-ED11-45C0-ACDF-D9D260F0F8AC}"/>
              </a:ext>
            </a:extLst>
          </p:cNvPr>
          <p:cNvSpPr txBox="1">
            <a:spLocks noChangeArrowheads="1"/>
          </p:cNvSpPr>
          <p:nvPr userDrawn="1"/>
        </p:nvSpPr>
        <p:spPr bwMode="auto">
          <a:xfrm>
            <a:off x="2843213" y="6559550"/>
            <a:ext cx="6121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de-DE" altLang="de-DE" sz="1100">
                <a:solidFill>
                  <a:schemeClr val="bg1"/>
                </a:solidFill>
              </a:rPr>
              <a:t> </a:t>
            </a:r>
            <a:r>
              <a:rPr lang="de-DE" altLang="de-DE" sz="1100" b="1">
                <a:solidFill>
                  <a:schemeClr val="bg1"/>
                </a:solidFill>
                <a:latin typeface="Trebuchet MS" panose="020B0603020202020204" pitchFamily="34" charset="0"/>
              </a:rPr>
              <a:t>Bau, Kunst und Umwelt | Kirchenbau | Thema | Datum | Seite  </a:t>
            </a:r>
            <a:fld id="{9DA041C0-BBB5-4C25-A26D-05DEABF34770}" type="slidenum">
              <a:rPr lang="de-DE" altLang="de-DE" sz="1100" b="1" smtClean="0">
                <a:solidFill>
                  <a:schemeClr val="bg1"/>
                </a:solidFill>
                <a:latin typeface="Trebuchet MS" panose="020B0603020202020204" pitchFamily="34" charset="0"/>
              </a:rPr>
              <a:pPr algn="r" eaLnBrk="1" hangingPunct="1">
                <a:defRPr/>
              </a:pPr>
              <a:t>‹Nr.›</a:t>
            </a:fld>
            <a:r>
              <a:rPr lang="de-DE" altLang="de-DE" sz="1100">
                <a:solidFill>
                  <a:schemeClr val="bg1"/>
                </a:solidFill>
              </a:rPr>
              <a:t>  </a:t>
            </a:r>
            <a:r>
              <a:rPr lang="de-DE" altLang="de-DE" sz="1100">
                <a:solidFill>
                  <a:schemeClr val="bg1"/>
                </a:solidFill>
                <a:latin typeface="Trebuchet MS" panose="020B0603020202020204" pitchFamily="34" charset="0"/>
              </a:rPr>
              <a:t>  </a:t>
            </a:r>
            <a:r>
              <a:rPr lang="de-DE" altLang="de-DE" sz="1100" b="1">
                <a:solidFill>
                  <a:schemeClr val="bg1"/>
                </a:solidFill>
                <a:latin typeface="Trebuchet MS" panose="020B0603020202020204" pitchFamily="34" charset="0"/>
              </a:rPr>
              <a:t>  </a:t>
            </a:r>
          </a:p>
        </p:txBody>
      </p:sp>
      <p:sp>
        <p:nvSpPr>
          <p:cNvPr id="1032" name="Rectangle 6">
            <a:extLst>
              <a:ext uri="{FF2B5EF4-FFF2-40B4-BE49-F238E27FC236}">
                <a16:creationId xmlns:a16="http://schemas.microsoft.com/office/drawing/2014/main" id="{6AA35A13-6C8F-4093-AE5C-D571C8F0966E}"/>
              </a:ext>
            </a:extLst>
          </p:cNvPr>
          <p:cNvSpPr>
            <a:spLocks noChangeArrowheads="1"/>
          </p:cNvSpPr>
          <p:nvPr userDrawn="1"/>
        </p:nvSpPr>
        <p:spPr bwMode="auto">
          <a:xfrm>
            <a:off x="142875" y="6548438"/>
            <a:ext cx="2652713"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100" b="1">
                <a:solidFill>
                  <a:srgbClr val="95C11F"/>
                </a:solidFill>
                <a:latin typeface="Trebuchet MS" pitchFamily="34" charset="0"/>
                <a:cs typeface="Times New Roman" pitchFamily="18" charset="0"/>
              </a:rPr>
              <a:t>www.ekiba.de/kirchenbau</a:t>
            </a:r>
          </a:p>
        </p:txBody>
      </p:sp>
      <p:pic>
        <p:nvPicPr>
          <p:cNvPr id="1033" name="Picture 7">
            <a:extLst>
              <a:ext uri="{FF2B5EF4-FFF2-40B4-BE49-F238E27FC236}">
                <a16:creationId xmlns:a16="http://schemas.microsoft.com/office/drawing/2014/main" id="{2C2173E7-7115-41CD-831E-9CE0B573356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326313" y="360363"/>
            <a:ext cx="1439862" cy="105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1255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marL="427038" indent="-427038" algn="l" rtl="0" eaLnBrk="0" fontAlgn="base" hangingPunct="0">
        <a:spcBef>
          <a:spcPct val="0"/>
        </a:spcBef>
        <a:spcAft>
          <a:spcPct val="0"/>
        </a:spcAft>
        <a:defRPr sz="2800" b="1">
          <a:solidFill>
            <a:srgbClr val="005E80"/>
          </a:solidFill>
          <a:latin typeface="+mj-lt"/>
          <a:ea typeface="+mj-ea"/>
          <a:cs typeface="+mj-cs"/>
        </a:defRPr>
      </a:lvl1pPr>
      <a:lvl2pPr marL="427038" indent="-427038" algn="l" rtl="0" eaLnBrk="0" fontAlgn="base" hangingPunct="0">
        <a:spcBef>
          <a:spcPct val="0"/>
        </a:spcBef>
        <a:spcAft>
          <a:spcPct val="0"/>
        </a:spcAft>
        <a:defRPr sz="2800" b="1">
          <a:solidFill>
            <a:srgbClr val="005E80"/>
          </a:solidFill>
          <a:latin typeface="Trebuchet MS" pitchFamily="34" charset="0"/>
        </a:defRPr>
      </a:lvl2pPr>
      <a:lvl3pPr marL="427038" indent="-427038" algn="l" rtl="0" eaLnBrk="0" fontAlgn="base" hangingPunct="0">
        <a:spcBef>
          <a:spcPct val="0"/>
        </a:spcBef>
        <a:spcAft>
          <a:spcPct val="0"/>
        </a:spcAft>
        <a:defRPr sz="2800" b="1">
          <a:solidFill>
            <a:srgbClr val="005E80"/>
          </a:solidFill>
          <a:latin typeface="Trebuchet MS" pitchFamily="34" charset="0"/>
        </a:defRPr>
      </a:lvl3pPr>
      <a:lvl4pPr marL="427038" indent="-427038" algn="l" rtl="0" eaLnBrk="0" fontAlgn="base" hangingPunct="0">
        <a:spcBef>
          <a:spcPct val="0"/>
        </a:spcBef>
        <a:spcAft>
          <a:spcPct val="0"/>
        </a:spcAft>
        <a:defRPr sz="2800" b="1">
          <a:solidFill>
            <a:srgbClr val="005E80"/>
          </a:solidFill>
          <a:latin typeface="Trebuchet MS" pitchFamily="34" charset="0"/>
        </a:defRPr>
      </a:lvl4pPr>
      <a:lvl5pPr marL="427038" indent="-427038" algn="l" rtl="0" eaLnBrk="0" fontAlgn="base" hangingPunct="0">
        <a:spcBef>
          <a:spcPct val="0"/>
        </a:spcBef>
        <a:spcAft>
          <a:spcPct val="0"/>
        </a:spcAft>
        <a:defRPr sz="2800" b="1">
          <a:solidFill>
            <a:srgbClr val="005E80"/>
          </a:solidFill>
          <a:latin typeface="Trebuchet MS" pitchFamily="34" charset="0"/>
        </a:defRPr>
      </a:lvl5pPr>
      <a:lvl6pPr marL="884238" indent="-427038" algn="l" rtl="0" fontAlgn="base">
        <a:spcBef>
          <a:spcPct val="0"/>
        </a:spcBef>
        <a:spcAft>
          <a:spcPct val="0"/>
        </a:spcAft>
        <a:defRPr sz="2800" b="1">
          <a:solidFill>
            <a:srgbClr val="005E80"/>
          </a:solidFill>
          <a:latin typeface="Trebuchet MS" pitchFamily="34" charset="0"/>
        </a:defRPr>
      </a:lvl6pPr>
      <a:lvl7pPr marL="1341438" indent="-427038" algn="l" rtl="0" fontAlgn="base">
        <a:spcBef>
          <a:spcPct val="0"/>
        </a:spcBef>
        <a:spcAft>
          <a:spcPct val="0"/>
        </a:spcAft>
        <a:defRPr sz="2800" b="1">
          <a:solidFill>
            <a:srgbClr val="005E80"/>
          </a:solidFill>
          <a:latin typeface="Trebuchet MS" pitchFamily="34" charset="0"/>
        </a:defRPr>
      </a:lvl7pPr>
      <a:lvl8pPr marL="1798638" indent="-427038" algn="l" rtl="0" fontAlgn="base">
        <a:spcBef>
          <a:spcPct val="0"/>
        </a:spcBef>
        <a:spcAft>
          <a:spcPct val="0"/>
        </a:spcAft>
        <a:defRPr sz="2800" b="1">
          <a:solidFill>
            <a:srgbClr val="005E80"/>
          </a:solidFill>
          <a:latin typeface="Trebuchet MS" pitchFamily="34" charset="0"/>
        </a:defRPr>
      </a:lvl8pPr>
      <a:lvl9pPr marL="2255838" indent="-427038" algn="l" rtl="0" fontAlgn="base">
        <a:spcBef>
          <a:spcPct val="0"/>
        </a:spcBef>
        <a:spcAft>
          <a:spcPct val="0"/>
        </a:spcAft>
        <a:defRPr sz="2800" b="1">
          <a:solidFill>
            <a:srgbClr val="005E80"/>
          </a:solidFill>
          <a:latin typeface="Trebuchet MS" pitchFamily="34" charset="0"/>
        </a:defRPr>
      </a:lvl9pPr>
    </p:titleStyle>
    <p:bodyStyle>
      <a:lvl1pPr marL="463550" indent="-463550" algn="l" rtl="0" eaLnBrk="0" fontAlgn="base" hangingPunct="0">
        <a:spcBef>
          <a:spcPct val="20000"/>
        </a:spcBef>
        <a:spcAft>
          <a:spcPct val="0"/>
        </a:spcAft>
        <a:defRPr sz="1900" b="1">
          <a:solidFill>
            <a:srgbClr val="005E80"/>
          </a:solidFill>
          <a:latin typeface="+mn-lt"/>
          <a:ea typeface="+mn-ea"/>
          <a:cs typeface="+mn-cs"/>
        </a:defRPr>
      </a:lvl1pPr>
      <a:lvl2pPr marL="465138" indent="-7938" algn="l" rtl="0" eaLnBrk="0" fontAlgn="base" hangingPunct="0">
        <a:spcBef>
          <a:spcPct val="20000"/>
        </a:spcBef>
        <a:spcAft>
          <a:spcPct val="0"/>
        </a:spcAft>
        <a:defRPr sz="1900">
          <a:solidFill>
            <a:srgbClr val="4D4D4D"/>
          </a:solidFill>
          <a:latin typeface="+mn-lt"/>
        </a:defRPr>
      </a:lvl2pPr>
      <a:lvl3pPr marL="665163" indent="-198438" algn="l" rtl="0" eaLnBrk="0" fontAlgn="base" hangingPunct="0">
        <a:spcBef>
          <a:spcPct val="20000"/>
        </a:spcBef>
        <a:spcAft>
          <a:spcPct val="0"/>
        </a:spcAft>
        <a:buSzPct val="130000"/>
        <a:buFont typeface="Trebuchet MS" panose="020B0603020202020204" pitchFamily="34" charset="0"/>
        <a:buChar char="»"/>
        <a:defRPr sz="1900" b="1">
          <a:solidFill>
            <a:srgbClr val="4D4D4D"/>
          </a:solidFill>
          <a:latin typeface="+mn-lt"/>
        </a:defRPr>
      </a:lvl3pPr>
      <a:lvl4pPr marL="1854200" indent="-228600" algn="l" rtl="0" eaLnBrk="0" fontAlgn="base" hangingPunct="0">
        <a:spcBef>
          <a:spcPct val="20000"/>
        </a:spcBef>
        <a:spcAft>
          <a:spcPct val="0"/>
        </a:spcAft>
        <a:buChar char="–"/>
        <a:defRPr sz="2000">
          <a:solidFill>
            <a:schemeClr val="tx1"/>
          </a:solidFill>
          <a:latin typeface="Arial" charset="0"/>
        </a:defRPr>
      </a:lvl4pPr>
      <a:lvl5pPr marL="2262188" indent="-228600" algn="l" rtl="0" eaLnBrk="0" fontAlgn="base" hangingPunct="0">
        <a:spcBef>
          <a:spcPct val="20000"/>
        </a:spcBef>
        <a:spcAft>
          <a:spcPct val="0"/>
        </a:spcAft>
        <a:buChar char="»"/>
        <a:defRPr sz="2000">
          <a:solidFill>
            <a:schemeClr val="tx1"/>
          </a:solidFill>
          <a:latin typeface="Arial" charset="0"/>
        </a:defRPr>
      </a:lvl5pPr>
      <a:lvl6pPr marL="2719388" indent="-228600" algn="l" rtl="0" fontAlgn="base">
        <a:spcBef>
          <a:spcPct val="20000"/>
        </a:spcBef>
        <a:spcAft>
          <a:spcPct val="0"/>
        </a:spcAft>
        <a:buChar char="»"/>
        <a:defRPr sz="2000">
          <a:solidFill>
            <a:schemeClr val="tx1"/>
          </a:solidFill>
          <a:latin typeface="Arial" charset="0"/>
        </a:defRPr>
      </a:lvl6pPr>
      <a:lvl7pPr marL="3176588" indent="-228600" algn="l" rtl="0" fontAlgn="base">
        <a:spcBef>
          <a:spcPct val="20000"/>
        </a:spcBef>
        <a:spcAft>
          <a:spcPct val="0"/>
        </a:spcAft>
        <a:buChar char="»"/>
        <a:defRPr sz="2000">
          <a:solidFill>
            <a:schemeClr val="tx1"/>
          </a:solidFill>
          <a:latin typeface="Arial" charset="0"/>
        </a:defRPr>
      </a:lvl7pPr>
      <a:lvl8pPr marL="3633788" indent="-228600" algn="l" rtl="0" fontAlgn="base">
        <a:spcBef>
          <a:spcPct val="20000"/>
        </a:spcBef>
        <a:spcAft>
          <a:spcPct val="0"/>
        </a:spcAft>
        <a:buChar char="»"/>
        <a:defRPr sz="2000">
          <a:solidFill>
            <a:schemeClr val="tx1"/>
          </a:solidFill>
          <a:latin typeface="Arial" charset="0"/>
        </a:defRPr>
      </a:lvl8pPr>
      <a:lvl9pPr marL="4090988" indent="-228600" algn="l" rtl="0" fontAlgn="base">
        <a:spcBef>
          <a:spcPct val="20000"/>
        </a:spcBef>
        <a:spcAft>
          <a:spcPct val="0"/>
        </a:spcAft>
        <a:buChar char="»"/>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p:txBody>
          <a:bodyPr/>
          <a:lstStyle/>
          <a:p>
            <a:endParaRPr lang="de-DE" dirty="0"/>
          </a:p>
          <a:p>
            <a:endParaRPr lang="de-DE" b="1" dirty="0">
              <a:solidFill>
                <a:srgbClr val="336699"/>
              </a:solidFill>
            </a:endParaRPr>
          </a:p>
        </p:txBody>
      </p:sp>
      <p:sp>
        <p:nvSpPr>
          <p:cNvPr id="10" name="Textplatzhalter 9"/>
          <p:cNvSpPr>
            <a:spLocks noGrp="1"/>
          </p:cNvSpPr>
          <p:nvPr>
            <p:ph type="body" sz="quarter" idx="10"/>
          </p:nvPr>
        </p:nvSpPr>
        <p:spPr>
          <a:xfrm>
            <a:off x="697483" y="2847688"/>
            <a:ext cx="8107898" cy="648000"/>
          </a:xfrm>
        </p:spPr>
        <p:txBody>
          <a:bodyPr>
            <a:noAutofit/>
          </a:bodyPr>
          <a:lstStyle/>
          <a:p>
            <a:r>
              <a:rPr lang="de-DE" sz="1800" dirty="0"/>
              <a:t>Hans Hertle – </a:t>
            </a:r>
            <a:r>
              <a:rPr lang="de-DE" sz="1800" dirty="0">
                <a:solidFill>
                  <a:schemeClr val="bg1">
                    <a:lumMod val="65000"/>
                  </a:schemeClr>
                </a:solidFill>
              </a:rPr>
              <a:t>ifeu Heidelberg </a:t>
            </a: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9" y="367434"/>
            <a:ext cx="1584176" cy="447972"/>
          </a:xfrm>
          <a:prstGeom prst="rect">
            <a:avLst/>
          </a:prstGeom>
        </p:spPr>
      </p:pic>
      <p:sp>
        <p:nvSpPr>
          <p:cNvPr id="12" name="Titel 15"/>
          <p:cNvSpPr txBox="1">
            <a:spLocks/>
          </p:cNvSpPr>
          <p:nvPr/>
        </p:nvSpPr>
        <p:spPr>
          <a:xfrm>
            <a:off x="697484" y="1304763"/>
            <a:ext cx="8188990" cy="1476165"/>
          </a:xfrm>
          <a:prstGeom prst="rect">
            <a:avLst/>
          </a:prstGeom>
        </p:spPr>
        <p:txBody>
          <a:bodyPr vert="horz" lIns="0" tIns="0" rIns="0" bIns="0" rtlCol="0" anchor="b" anchorCtr="0">
            <a:noAutofit/>
          </a:bodyPr>
          <a:lstStyle>
            <a:lvl1pPr algn="l" defTabSz="914400" rtl="0" eaLnBrk="1" latinLnBrk="0" hangingPunct="1">
              <a:lnSpc>
                <a:spcPts val="3800"/>
              </a:lnSpc>
              <a:spcBef>
                <a:spcPts val="0"/>
              </a:spcBef>
              <a:buNone/>
              <a:defRPr sz="3800" b="0" kern="1200">
                <a:solidFill>
                  <a:schemeClr val="bg2"/>
                </a:solidFill>
                <a:latin typeface="+mj-lt"/>
                <a:ea typeface="+mj-ea"/>
                <a:cs typeface="+mj-cs"/>
              </a:defRPr>
            </a:lvl1pPr>
          </a:lstStyle>
          <a:p>
            <a:pPr lvl="0">
              <a:lnSpc>
                <a:spcPct val="100000"/>
              </a:lnSpc>
              <a:defRPr/>
            </a:pPr>
            <a:r>
              <a:rPr kumimoji="0" lang="de-DE" sz="2400" b="0" i="0" u="none" strike="noStrike" kern="1200" cap="none" spc="0" normalizeH="0" baseline="0" noProof="0" dirty="0">
                <a:ln>
                  <a:noFill/>
                </a:ln>
                <a:solidFill>
                  <a:srgbClr val="93C120"/>
                </a:solidFill>
                <a:effectLst/>
                <a:uLnTx/>
                <a:uFillTx/>
                <a:latin typeface="Calibri"/>
                <a:ea typeface="+mj-ea"/>
                <a:cs typeface="+mj-cs"/>
              </a:rPr>
              <a:t>Fortschreibung der Klimaschutzkonzepte </a:t>
            </a:r>
            <a:r>
              <a:rPr lang="de-DE" sz="2400" dirty="0">
                <a:solidFill>
                  <a:srgbClr val="93C120"/>
                </a:solidFill>
                <a:latin typeface="Calibri"/>
              </a:rPr>
              <a:t>der Evangelischen Landeskirche in Baden und für </a:t>
            </a:r>
            <a:r>
              <a:rPr kumimoji="0" lang="de-DE" sz="2400" b="0" i="0" u="none" strike="noStrike" kern="1200" cap="none" spc="0" normalizeH="0" baseline="0" noProof="0" dirty="0">
                <a:ln>
                  <a:noFill/>
                </a:ln>
                <a:solidFill>
                  <a:srgbClr val="93C120"/>
                </a:solidFill>
                <a:effectLst/>
                <a:uLnTx/>
                <a:uFillTx/>
                <a:latin typeface="Calibri"/>
                <a:ea typeface="+mj-ea"/>
                <a:cs typeface="+mj-cs"/>
              </a:rPr>
              <a:t>die Erzdiözese Freiburg</a:t>
            </a:r>
            <a:endParaRPr kumimoji="0" lang="de-DE" sz="2400" b="0" i="0" u="none" strike="noStrike" kern="1200" cap="none" spc="0" normalizeH="0" noProof="0" dirty="0">
              <a:ln>
                <a:noFill/>
              </a:ln>
              <a:solidFill>
                <a:srgbClr val="93C120"/>
              </a:solidFill>
              <a:effectLst/>
              <a:uLnTx/>
              <a:uFillTx/>
              <a:latin typeface="Calibri"/>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93C120"/>
                </a:solidFill>
                <a:latin typeface="Calibri"/>
              </a:rPr>
              <a:t>Präsentation Stadtsynode Heidelberg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93C120"/>
                </a:solidFill>
                <a:latin typeface="Calibri"/>
              </a:rPr>
              <a:t>13.10.2022</a:t>
            </a:r>
            <a:endParaRPr kumimoji="0" lang="de-DE" altLang="de-DE" sz="3200" b="1" i="0" u="none" strike="noStrike" kern="1200" cap="none" spc="0" normalizeH="0" baseline="0" noProof="0" dirty="0">
              <a:ln>
                <a:noFill/>
              </a:ln>
              <a:solidFill>
                <a:srgbClr val="008000"/>
              </a:solidFill>
              <a:effectLst/>
              <a:uLnTx/>
              <a:uFillTx/>
              <a:latin typeface="Trebuchet MS" pitchFamily="34" charset="0"/>
              <a:ea typeface="Trebuchet MS" pitchFamily="34" charset="0"/>
              <a:cs typeface="Trebuchet MS" pitchFamily="34" charset="0"/>
              <a:sym typeface="Webdings" pitchFamily="18" charset="2"/>
            </a:endParaRPr>
          </a:p>
        </p:txBody>
      </p:sp>
      <p:grpSp>
        <p:nvGrpSpPr>
          <p:cNvPr id="14" name="Gruppieren 13"/>
          <p:cNvGrpSpPr/>
          <p:nvPr/>
        </p:nvGrpSpPr>
        <p:grpSpPr>
          <a:xfrm>
            <a:off x="707156" y="3743198"/>
            <a:ext cx="7508917" cy="2926161"/>
            <a:chOff x="707156" y="3743198"/>
            <a:chExt cx="7508917" cy="2926161"/>
          </a:xfrm>
        </p:grpSpPr>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101" b="12311"/>
            <a:stretch/>
          </p:blipFill>
          <p:spPr bwMode="auto">
            <a:xfrm>
              <a:off x="707156" y="3743198"/>
              <a:ext cx="4296501" cy="292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657" y="3743198"/>
              <a:ext cx="3212416" cy="292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965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9CC00"/>
        </a:solidFill>
        <a:effectLst/>
      </p:bgPr>
    </p:bg>
    <p:spTree>
      <p:nvGrpSpPr>
        <p:cNvPr id="1" name=""/>
        <p:cNvGrpSpPr/>
        <p:nvPr/>
      </p:nvGrpSpPr>
      <p:grpSpPr>
        <a:xfrm>
          <a:off x="0" y="0"/>
          <a:ext cx="0" cy="0"/>
          <a:chOff x="0" y="0"/>
          <a:chExt cx="0" cy="0"/>
        </a:xfrm>
      </p:grpSpPr>
      <p:pic>
        <p:nvPicPr>
          <p:cNvPr id="6146" name="Grafik 2">
            <a:extLst>
              <a:ext uri="{FF2B5EF4-FFF2-40B4-BE49-F238E27FC236}">
                <a16:creationId xmlns:a16="http://schemas.microsoft.com/office/drawing/2014/main" id="{0E57CA6E-0C28-476F-8368-C73D5371FB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213" y="0"/>
            <a:ext cx="337978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Grafik 11">
            <a:extLst>
              <a:ext uri="{FF2B5EF4-FFF2-40B4-BE49-F238E27FC236}">
                <a16:creationId xmlns:a16="http://schemas.microsoft.com/office/drawing/2014/main" id="{EE9F453A-945F-4AF5-A97E-9311CCE0ED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8975" y="2254250"/>
            <a:ext cx="33845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Grafik 13">
            <a:extLst>
              <a:ext uri="{FF2B5EF4-FFF2-40B4-BE49-F238E27FC236}">
                <a16:creationId xmlns:a16="http://schemas.microsoft.com/office/drawing/2014/main" id="{33E78D0D-29A2-4557-96AE-FECA57D2B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3" y="2208213"/>
            <a:ext cx="3397251"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Grafik 15">
            <a:extLst>
              <a:ext uri="{FF2B5EF4-FFF2-40B4-BE49-F238E27FC236}">
                <a16:creationId xmlns:a16="http://schemas.microsoft.com/office/drawing/2014/main" id="{1E591CD5-77FF-4B5D-887C-10EBF72D70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4213" y="4506913"/>
            <a:ext cx="3384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Grafik 2">
            <a:extLst>
              <a:ext uri="{FF2B5EF4-FFF2-40B4-BE49-F238E27FC236}">
                <a16:creationId xmlns:a16="http://schemas.microsoft.com/office/drawing/2014/main" id="{9CEA3DD4-A888-49A7-9703-0D05CB4EF7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404813"/>
            <a:ext cx="20764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feld 3">
            <a:extLst>
              <a:ext uri="{FF2B5EF4-FFF2-40B4-BE49-F238E27FC236}">
                <a16:creationId xmlns:a16="http://schemas.microsoft.com/office/drawing/2014/main" id="{489DEE87-5538-4498-8D5F-9421BE3F855A}"/>
              </a:ext>
            </a:extLst>
          </p:cNvPr>
          <p:cNvSpPr txBox="1">
            <a:spLocks noChangeArrowheads="1"/>
          </p:cNvSpPr>
          <p:nvPr/>
        </p:nvSpPr>
        <p:spPr bwMode="auto">
          <a:xfrm>
            <a:off x="1195388" y="204788"/>
            <a:ext cx="1576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FFFFFF"/>
                </a:solidFill>
                <a:effectLst/>
                <a:uLnTx/>
                <a:uFillTx/>
                <a:latin typeface="Tahoma" panose="020B0604030504040204" pitchFamily="34" charset="0"/>
                <a:ea typeface="+mn-ea"/>
                <a:cs typeface="Tahoma" panose="020B0604030504040204" pitchFamily="34" charset="0"/>
              </a:rPr>
              <a:t>EINE KLIMANEUTRALE</a:t>
            </a:r>
          </a:p>
        </p:txBody>
      </p:sp>
      <p:sp>
        <p:nvSpPr>
          <p:cNvPr id="3" name="Textfeld 2">
            <a:extLst>
              <a:ext uri="{FF2B5EF4-FFF2-40B4-BE49-F238E27FC236}">
                <a16:creationId xmlns:a16="http://schemas.microsoft.com/office/drawing/2014/main" id="{48451A9A-9049-4DF3-BEF6-ED843BCE3214}"/>
              </a:ext>
            </a:extLst>
          </p:cNvPr>
          <p:cNvSpPr txBox="1"/>
          <p:nvPr/>
        </p:nvSpPr>
        <p:spPr>
          <a:xfrm>
            <a:off x="3394460" y="3645024"/>
            <a:ext cx="2389187" cy="738664"/>
          </a:xfrm>
          <a:prstGeom prst="rect">
            <a:avLst/>
          </a:prstGeom>
          <a:noFill/>
        </p:spPr>
        <p:txBody>
          <a:bodyPr wrap="square" rtlCol="0">
            <a:spAutoFit/>
          </a:bodyPr>
          <a:lstStyle/>
          <a:p>
            <a:r>
              <a:rPr lang="de-DE" sz="2100" b="1" dirty="0">
                <a:solidFill>
                  <a:schemeClr val="bg1"/>
                </a:solidFill>
              </a:rPr>
              <a:t>Danke für Ihre Aufmerksamkeit!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Warum Klimaneutralität?</a:t>
            </a:r>
            <a:br>
              <a:rPr lang="de-DE" b="1" dirty="0"/>
            </a:br>
            <a:r>
              <a:rPr lang="de-DE" dirty="0"/>
              <a:t>Ein theologisches Statement</a:t>
            </a:r>
          </a:p>
        </p:txBody>
      </p:sp>
      <p:sp>
        <p:nvSpPr>
          <p:cNvPr id="5" name="Textfeld 4">
            <a:extLst>
              <a:ext uri="{FF2B5EF4-FFF2-40B4-BE49-F238E27FC236}">
                <a16:creationId xmlns:a16="http://schemas.microsoft.com/office/drawing/2014/main" id="{1496DE2B-4F55-4979-9FCA-843CFBDE6B3F}"/>
              </a:ext>
            </a:extLst>
          </p:cNvPr>
          <p:cNvSpPr txBox="1"/>
          <p:nvPr/>
        </p:nvSpPr>
        <p:spPr>
          <a:xfrm>
            <a:off x="755649" y="1844824"/>
            <a:ext cx="7020707" cy="4224233"/>
          </a:xfrm>
          <a:prstGeom prst="rect">
            <a:avLst/>
          </a:prstGeom>
          <a:noFill/>
        </p:spPr>
        <p:txBody>
          <a:bodyPr wrap="square" rtlCol="0">
            <a:spAutoFit/>
          </a:bodyPr>
          <a:lstStyle/>
          <a:p>
            <a:pPr>
              <a:lnSpc>
                <a:spcPct val="150000"/>
              </a:lnSpc>
              <a:spcAft>
                <a:spcPts val="900"/>
              </a:spcAft>
              <a:buClr>
                <a:srgbClr val="92D050"/>
              </a:buClr>
              <a:buSzPct val="80000"/>
            </a:pPr>
            <a:r>
              <a:rPr lang="de-DE" sz="2400" b="1" dirty="0">
                <a:solidFill>
                  <a:schemeClr val="tx1">
                    <a:lumMod val="65000"/>
                    <a:lumOff val="35000"/>
                  </a:schemeClr>
                </a:solidFill>
                <a:latin typeface="Calibri" panose="020F0502020204030204" pitchFamily="34" charset="0"/>
                <a:cs typeface="Calibri" panose="020F0502020204030204" pitchFamily="34" charset="0"/>
              </a:rPr>
              <a:t>Wenn die Kirche in Politik und Gesellschaft eintritt für Frieden, Gerechtigkeit und Bewahrung der Schöpfung, so muss sie dies in ihrem eigenen Verantwortungsbereich selbst umsetzen, um in ihrem Zeugnis glaubwürdig zu sein. </a:t>
            </a:r>
            <a:br>
              <a:rPr lang="de-DE" sz="2400" b="1" dirty="0">
                <a:solidFill>
                  <a:schemeClr val="tx1">
                    <a:lumMod val="65000"/>
                    <a:lumOff val="35000"/>
                  </a:schemeClr>
                </a:solidFill>
                <a:latin typeface="Calibri" panose="020F0502020204030204" pitchFamily="34" charset="0"/>
                <a:cs typeface="Calibri" panose="020F0502020204030204" pitchFamily="34" charset="0"/>
              </a:rPr>
            </a:br>
            <a:endParaRPr lang="de-DE" sz="2400" b="1" dirty="0">
              <a:solidFill>
                <a:schemeClr val="tx1">
                  <a:lumMod val="65000"/>
                  <a:lumOff val="35000"/>
                </a:schemeClr>
              </a:solidFill>
              <a:latin typeface="Calibri" panose="020F0502020204030204" pitchFamily="34" charset="0"/>
              <a:cs typeface="Calibri" panose="020F0502020204030204" pitchFamily="34" charset="0"/>
            </a:endParaRPr>
          </a:p>
          <a:p>
            <a:pPr algn="r">
              <a:spcAft>
                <a:spcPts val="600"/>
              </a:spcAft>
              <a:buClr>
                <a:srgbClr val="92D050"/>
              </a:buClr>
              <a:buSzPct val="80000"/>
            </a:pPr>
            <a:r>
              <a:rPr lang="de-DE" sz="2000" dirty="0">
                <a:solidFill>
                  <a:schemeClr val="tx1">
                    <a:lumMod val="65000"/>
                    <a:lumOff val="35000"/>
                  </a:schemeClr>
                </a:solidFill>
                <a:latin typeface="Calibri" panose="020F0502020204030204" pitchFamily="34" charset="0"/>
                <a:cs typeface="Calibri" panose="020F0502020204030204" pitchFamily="34" charset="0"/>
              </a:rPr>
              <a:t>aus: „Biblisch-theologische Gedanken zum Klimaschutz“ (2020)</a:t>
            </a:r>
          </a:p>
          <a:p>
            <a:pPr algn="r">
              <a:spcAft>
                <a:spcPts val="600"/>
              </a:spcAft>
              <a:buClr>
                <a:srgbClr val="92D050"/>
              </a:buClr>
              <a:buSzPct val="80000"/>
            </a:pPr>
            <a:r>
              <a:rPr lang="de-DE" sz="2000" dirty="0">
                <a:solidFill>
                  <a:schemeClr val="tx1">
                    <a:lumMod val="65000"/>
                    <a:lumOff val="35000"/>
                  </a:schemeClr>
                </a:solidFill>
                <a:latin typeface="Calibri" panose="020F0502020204030204" pitchFamily="34" charset="0"/>
                <a:cs typeface="Calibri" panose="020F0502020204030204" pitchFamily="34" charset="0"/>
              </a:rPr>
              <a:t>Oberkirchenrat Dr. Matthias Kreplin</a:t>
            </a:r>
          </a:p>
        </p:txBody>
      </p:sp>
    </p:spTree>
    <p:extLst>
      <p:ext uri="{BB962C8B-B14F-4D97-AF65-F5344CB8AC3E}">
        <p14:creationId xmlns:p14="http://schemas.microsoft.com/office/powerpoint/2010/main" val="424195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20539-48CE-4912-AE62-7D42AE9D0156}"/>
              </a:ext>
            </a:extLst>
          </p:cNvPr>
          <p:cNvSpPr>
            <a:spLocks noGrp="1"/>
          </p:cNvSpPr>
          <p:nvPr>
            <p:ph type="title"/>
          </p:nvPr>
        </p:nvSpPr>
        <p:spPr/>
        <p:txBody>
          <a:bodyPr/>
          <a:lstStyle/>
          <a:p>
            <a:r>
              <a:rPr lang="de-DE" b="1" dirty="0"/>
              <a:t>Wieviel CO</a:t>
            </a:r>
            <a:r>
              <a:rPr lang="de-DE" b="1" baseline="-25000" dirty="0"/>
              <a:t>2</a:t>
            </a:r>
            <a:r>
              <a:rPr lang="de-DE" b="1" dirty="0"/>
              <a:t> steckt wo in der EKIBA?</a:t>
            </a:r>
          </a:p>
        </p:txBody>
      </p:sp>
      <p:sp>
        <p:nvSpPr>
          <p:cNvPr id="4" name="Textplatzhalter 3">
            <a:extLst>
              <a:ext uri="{FF2B5EF4-FFF2-40B4-BE49-F238E27FC236}">
                <a16:creationId xmlns:a16="http://schemas.microsoft.com/office/drawing/2014/main" id="{54D74F04-BAEF-4ACD-957D-4C3EA4C8AFDD}"/>
              </a:ext>
            </a:extLst>
          </p:cNvPr>
          <p:cNvSpPr>
            <a:spLocks noGrp="1"/>
          </p:cNvSpPr>
          <p:nvPr>
            <p:ph type="body" sz="quarter" idx="23"/>
          </p:nvPr>
        </p:nvSpPr>
        <p:spPr/>
        <p:txBody>
          <a:bodyPr/>
          <a:lstStyle/>
          <a:p>
            <a:endParaRPr lang="de-DE"/>
          </a:p>
        </p:txBody>
      </p:sp>
      <p:pic>
        <p:nvPicPr>
          <p:cNvPr id="3" name="Grafik 2">
            <a:extLst>
              <a:ext uri="{FF2B5EF4-FFF2-40B4-BE49-F238E27FC236}">
                <a16:creationId xmlns:a16="http://schemas.microsoft.com/office/drawing/2014/main" id="{BDFA0CDD-976B-07EB-3C67-84A516A8AE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49" y="1216064"/>
            <a:ext cx="7731427" cy="4924977"/>
          </a:xfrm>
          <a:prstGeom prst="rect">
            <a:avLst/>
          </a:prstGeom>
          <a:noFill/>
          <a:ln>
            <a:noFill/>
          </a:ln>
        </p:spPr>
      </p:pic>
      <p:sp>
        <p:nvSpPr>
          <p:cNvPr id="7" name="Ellipse 6">
            <a:extLst>
              <a:ext uri="{FF2B5EF4-FFF2-40B4-BE49-F238E27FC236}">
                <a16:creationId xmlns:a16="http://schemas.microsoft.com/office/drawing/2014/main" id="{000F9953-25EA-4048-AD5D-2FC603BF7AF6}"/>
              </a:ext>
            </a:extLst>
          </p:cNvPr>
          <p:cNvSpPr/>
          <p:nvPr/>
        </p:nvSpPr>
        <p:spPr>
          <a:xfrm>
            <a:off x="6624136" y="4257092"/>
            <a:ext cx="1656000" cy="16561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Tree>
    <p:extLst>
      <p:ext uri="{BB962C8B-B14F-4D97-AF65-F5344CB8AC3E}">
        <p14:creationId xmlns:p14="http://schemas.microsoft.com/office/powerpoint/2010/main" val="36840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Entwicklung der CO</a:t>
            </a:r>
            <a:r>
              <a:rPr lang="de-DE" b="1" baseline="-25000" dirty="0"/>
              <a:t>2</a:t>
            </a:r>
            <a:r>
              <a:rPr lang="de-DE" b="1" dirty="0"/>
              <a:t>-Emissionen</a:t>
            </a:r>
            <a:br>
              <a:rPr lang="de-DE" dirty="0"/>
            </a:br>
            <a:r>
              <a:rPr lang="de-DE" dirty="0"/>
              <a:t>für Wärme (</a:t>
            </a:r>
            <a:r>
              <a:rPr lang="de-DE" dirty="0" err="1"/>
              <a:t>witterungskorr</a:t>
            </a:r>
            <a:r>
              <a:rPr lang="de-DE" dirty="0"/>
              <a:t>.) und Strom </a:t>
            </a:r>
          </a:p>
        </p:txBody>
      </p:sp>
      <p:pic>
        <p:nvPicPr>
          <p:cNvPr id="6" name="Grafik 5">
            <a:extLst>
              <a:ext uri="{FF2B5EF4-FFF2-40B4-BE49-F238E27FC236}">
                <a16:creationId xmlns:a16="http://schemas.microsoft.com/office/drawing/2014/main" id="{EEBBCB0D-E521-09B3-A663-C47B562484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97" y="1181795"/>
            <a:ext cx="8223953" cy="4983509"/>
          </a:xfrm>
          <a:prstGeom prst="rect">
            <a:avLst/>
          </a:prstGeom>
          <a:noFill/>
          <a:ln>
            <a:noFill/>
          </a:ln>
        </p:spPr>
      </p:pic>
    </p:spTree>
    <p:extLst>
      <p:ext uri="{BB962C8B-B14F-4D97-AF65-F5344CB8AC3E}">
        <p14:creationId xmlns:p14="http://schemas.microsoft.com/office/powerpoint/2010/main" val="123920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Szenario Klimaneutral </a:t>
            </a:r>
            <a:r>
              <a:rPr lang="de-DE" b="1" u="sng" dirty="0"/>
              <a:t>2040</a:t>
            </a:r>
            <a:br>
              <a:rPr lang="de-DE" dirty="0"/>
            </a:br>
            <a:r>
              <a:rPr lang="de-DE" dirty="0"/>
              <a:t>für die Ekiba-Gebäude</a:t>
            </a:r>
          </a:p>
        </p:txBody>
      </p:sp>
      <p:sp>
        <p:nvSpPr>
          <p:cNvPr id="3" name="Textfeld 2">
            <a:extLst>
              <a:ext uri="{FF2B5EF4-FFF2-40B4-BE49-F238E27FC236}">
                <a16:creationId xmlns:a16="http://schemas.microsoft.com/office/drawing/2014/main" id="{F241FED6-CC46-4642-BF65-05131A7DA900}"/>
              </a:ext>
            </a:extLst>
          </p:cNvPr>
          <p:cNvSpPr txBox="1"/>
          <p:nvPr/>
        </p:nvSpPr>
        <p:spPr>
          <a:xfrm rot="16200000">
            <a:off x="-20234" y="3301262"/>
            <a:ext cx="1515616" cy="540060"/>
          </a:xfrm>
          <a:prstGeom prst="rect">
            <a:avLst/>
          </a:prstGeom>
          <a:noFill/>
        </p:spPr>
        <p:txBody>
          <a:bodyPr wrap="none" rtlCol="0">
            <a:noAutofit/>
          </a:bodyPr>
          <a:lstStyle/>
          <a:p>
            <a:pPr>
              <a:buClr>
                <a:schemeClr val="accent1"/>
              </a:buClr>
              <a:buSzPct val="80000"/>
            </a:pPr>
            <a:r>
              <a:rPr lang="de-DE" sz="2000" dirty="0">
                <a:solidFill>
                  <a:schemeClr val="tx1">
                    <a:lumMod val="65000"/>
                    <a:lumOff val="35000"/>
                  </a:schemeClr>
                </a:solidFill>
                <a:latin typeface="Calibri" panose="020F0502020204030204" pitchFamily="34" charset="0"/>
                <a:cs typeface="Calibri" panose="020F0502020204030204" pitchFamily="34" charset="0"/>
              </a:rPr>
              <a:t>CO</a:t>
            </a:r>
            <a:r>
              <a:rPr lang="de-DE" sz="2000" baseline="-25000" dirty="0">
                <a:solidFill>
                  <a:schemeClr val="tx1">
                    <a:lumMod val="65000"/>
                    <a:lumOff val="35000"/>
                  </a:schemeClr>
                </a:solidFill>
                <a:latin typeface="Calibri" panose="020F0502020204030204" pitchFamily="34" charset="0"/>
                <a:cs typeface="Calibri" panose="020F0502020204030204" pitchFamily="34" charset="0"/>
              </a:rPr>
              <a:t>2 </a:t>
            </a:r>
            <a:r>
              <a:rPr lang="de-DE" sz="2000" dirty="0">
                <a:solidFill>
                  <a:schemeClr val="tx1">
                    <a:lumMod val="65000"/>
                    <a:lumOff val="35000"/>
                  </a:schemeClr>
                </a:solidFill>
                <a:latin typeface="Calibri" panose="020F0502020204030204" pitchFamily="34" charset="0"/>
                <a:cs typeface="Calibri" panose="020F0502020204030204" pitchFamily="34" charset="0"/>
              </a:rPr>
              <a:t>- Emissionen</a:t>
            </a:r>
          </a:p>
        </p:txBody>
      </p:sp>
      <p:pic>
        <p:nvPicPr>
          <p:cNvPr id="4" name="Grafik 3" descr="ifeu_Pot_v9_20200923_25MIO_NEU_hh_KS4b_385_MIO.xlsx - Excel">
            <a:extLst>
              <a:ext uri="{FF2B5EF4-FFF2-40B4-BE49-F238E27FC236}">
                <a16:creationId xmlns:a16="http://schemas.microsoft.com/office/drawing/2014/main" id="{7057AA0B-3525-2A42-F2E3-65957E1CE3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5" b="1285"/>
          <a:stretch/>
        </p:blipFill>
        <p:spPr bwMode="auto">
          <a:xfrm>
            <a:off x="833883" y="1304764"/>
            <a:ext cx="8046453" cy="4572508"/>
          </a:xfrm>
          <a:prstGeom prst="rect">
            <a:avLst/>
          </a:prstGeom>
          <a:noFill/>
          <a:ln>
            <a:noFill/>
          </a:ln>
        </p:spPr>
      </p:pic>
    </p:spTree>
    <p:extLst>
      <p:ext uri="{BB962C8B-B14F-4D97-AF65-F5344CB8AC3E}">
        <p14:creationId xmlns:p14="http://schemas.microsoft.com/office/powerpoint/2010/main" val="252482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Maßnahmenmix zur Erreichung der Ziele</a:t>
            </a:r>
          </a:p>
        </p:txBody>
      </p:sp>
      <p:sp>
        <p:nvSpPr>
          <p:cNvPr id="4" name="Textplatzhalter 3"/>
          <p:cNvSpPr>
            <a:spLocks noGrp="1"/>
          </p:cNvSpPr>
          <p:nvPr>
            <p:ph type="body" sz="quarter" idx="23"/>
          </p:nvPr>
        </p:nvSpPr>
        <p:spPr/>
        <p:txBody>
          <a:bodyPr/>
          <a:lstStyle/>
          <a:p>
            <a:endParaRPr lang="de-DE"/>
          </a:p>
        </p:txBody>
      </p:sp>
      <p:sp>
        <p:nvSpPr>
          <p:cNvPr id="5" name="Textfeld 4"/>
          <p:cNvSpPr txBox="1"/>
          <p:nvPr/>
        </p:nvSpPr>
        <p:spPr>
          <a:xfrm>
            <a:off x="2987824" y="1340768"/>
            <a:ext cx="3060340" cy="756084"/>
          </a:xfrm>
          <a:prstGeom prst="rect">
            <a:avLst/>
          </a:prstGeom>
          <a:noFill/>
          <a:ln>
            <a:solidFill>
              <a:srgbClr val="92D050"/>
            </a:solidFill>
          </a:ln>
        </p:spPr>
        <p:txBody>
          <a:bodyPr wrap="square" rtlCol="0">
            <a:noAutofit/>
          </a:bodyPr>
          <a:lstStyle/>
          <a:p>
            <a:pPr algn="ctr">
              <a:buClr>
                <a:schemeClr val="accent1"/>
              </a:buClr>
              <a:buSzPct val="80000"/>
            </a:pPr>
            <a:r>
              <a:rPr lang="de-DE" sz="1600" dirty="0"/>
              <a:t>Gebäudestrategie und Ressourcensteuerungsprozess</a:t>
            </a:r>
          </a:p>
        </p:txBody>
      </p:sp>
      <p:sp>
        <p:nvSpPr>
          <p:cNvPr id="6" name="Textfeld 5"/>
          <p:cNvSpPr txBox="1"/>
          <p:nvPr/>
        </p:nvSpPr>
        <p:spPr>
          <a:xfrm>
            <a:off x="2987824" y="2312876"/>
            <a:ext cx="3060340" cy="468052"/>
          </a:xfrm>
          <a:prstGeom prst="rect">
            <a:avLst/>
          </a:prstGeom>
          <a:noFill/>
          <a:ln>
            <a:solidFill>
              <a:srgbClr val="92D050"/>
            </a:solidFill>
          </a:ln>
        </p:spPr>
        <p:txBody>
          <a:bodyPr wrap="square" rtlCol="0">
            <a:noAutofit/>
          </a:bodyPr>
          <a:lstStyle/>
          <a:p>
            <a:pPr algn="ctr">
              <a:buClr>
                <a:schemeClr val="accent1"/>
              </a:buClr>
              <a:buSzPct val="80000"/>
            </a:pPr>
            <a:r>
              <a:rPr lang="de-DE" sz="1600" dirty="0"/>
              <a:t>Sanierungskonzeption</a:t>
            </a:r>
          </a:p>
        </p:txBody>
      </p:sp>
      <p:sp>
        <p:nvSpPr>
          <p:cNvPr id="7" name="Textfeld 6"/>
          <p:cNvSpPr txBox="1"/>
          <p:nvPr/>
        </p:nvSpPr>
        <p:spPr>
          <a:xfrm>
            <a:off x="2987824" y="2960948"/>
            <a:ext cx="3060340" cy="468052"/>
          </a:xfrm>
          <a:prstGeom prst="rect">
            <a:avLst/>
          </a:prstGeom>
          <a:noFill/>
          <a:ln>
            <a:solidFill>
              <a:srgbClr val="92D050"/>
            </a:solidFill>
          </a:ln>
        </p:spPr>
        <p:txBody>
          <a:bodyPr wrap="square" rtlCol="0">
            <a:noAutofit/>
          </a:bodyPr>
          <a:lstStyle/>
          <a:p>
            <a:pPr algn="ctr">
              <a:buClr>
                <a:schemeClr val="accent1"/>
              </a:buClr>
              <a:buSzPct val="80000"/>
            </a:pPr>
            <a:r>
              <a:rPr lang="de-DE" sz="1600" dirty="0"/>
              <a:t>Sanierungsfahrpläne</a:t>
            </a:r>
          </a:p>
        </p:txBody>
      </p:sp>
      <p:sp>
        <p:nvSpPr>
          <p:cNvPr id="8" name="Textfeld 7"/>
          <p:cNvSpPr txBox="1"/>
          <p:nvPr/>
        </p:nvSpPr>
        <p:spPr>
          <a:xfrm>
            <a:off x="827584" y="3645024"/>
            <a:ext cx="3060340" cy="468052"/>
          </a:xfrm>
          <a:prstGeom prst="rect">
            <a:avLst/>
          </a:prstGeom>
          <a:noFill/>
          <a:ln>
            <a:solidFill>
              <a:srgbClr val="92D050"/>
            </a:solidFill>
          </a:ln>
        </p:spPr>
        <p:txBody>
          <a:bodyPr wrap="square" rtlCol="0">
            <a:noAutofit/>
          </a:bodyPr>
          <a:lstStyle/>
          <a:p>
            <a:pPr algn="ctr">
              <a:buClr>
                <a:schemeClr val="accent1"/>
              </a:buClr>
              <a:buSzPct val="80000"/>
            </a:pPr>
            <a:r>
              <a:rPr lang="de-DE" sz="1600" dirty="0"/>
              <a:t>Beratung stärken</a:t>
            </a:r>
          </a:p>
        </p:txBody>
      </p:sp>
      <p:sp>
        <p:nvSpPr>
          <p:cNvPr id="9" name="Textfeld 8"/>
          <p:cNvSpPr txBox="1"/>
          <p:nvPr/>
        </p:nvSpPr>
        <p:spPr>
          <a:xfrm>
            <a:off x="5364088" y="3645024"/>
            <a:ext cx="3060340" cy="468052"/>
          </a:xfrm>
          <a:prstGeom prst="rect">
            <a:avLst/>
          </a:prstGeom>
          <a:noFill/>
          <a:ln>
            <a:solidFill>
              <a:srgbClr val="92D050"/>
            </a:solidFill>
          </a:ln>
        </p:spPr>
        <p:txBody>
          <a:bodyPr wrap="square" rtlCol="0">
            <a:noAutofit/>
          </a:bodyPr>
          <a:lstStyle/>
          <a:p>
            <a:pPr algn="ctr">
              <a:buClr>
                <a:schemeClr val="accent1"/>
              </a:buClr>
              <a:buSzPct val="80000"/>
            </a:pPr>
            <a:r>
              <a:rPr lang="de-DE" sz="1600" dirty="0"/>
              <a:t>Förderprogramm</a:t>
            </a:r>
          </a:p>
        </p:txBody>
      </p:sp>
      <p:sp>
        <p:nvSpPr>
          <p:cNvPr id="10" name="Textfeld 9"/>
          <p:cNvSpPr txBox="1"/>
          <p:nvPr/>
        </p:nvSpPr>
        <p:spPr>
          <a:xfrm>
            <a:off x="539552" y="4995174"/>
            <a:ext cx="3060340" cy="468052"/>
          </a:xfrm>
          <a:prstGeom prst="rect">
            <a:avLst/>
          </a:prstGeom>
          <a:noFill/>
          <a:ln>
            <a:solidFill>
              <a:srgbClr val="92D050"/>
            </a:solidFill>
          </a:ln>
        </p:spPr>
        <p:txBody>
          <a:bodyPr wrap="square" rtlCol="0">
            <a:noAutofit/>
          </a:bodyPr>
          <a:lstStyle/>
          <a:p>
            <a:pPr algn="ctr">
              <a:buClr>
                <a:schemeClr val="accent1"/>
              </a:buClr>
              <a:buSzPct val="80000"/>
            </a:pPr>
            <a:r>
              <a:rPr lang="de-DE" sz="1600" dirty="0"/>
              <a:t>Ölheizung raus</a:t>
            </a:r>
          </a:p>
        </p:txBody>
      </p:sp>
      <p:sp>
        <p:nvSpPr>
          <p:cNvPr id="11" name="Textfeld 10"/>
          <p:cNvSpPr txBox="1"/>
          <p:nvPr/>
        </p:nvSpPr>
        <p:spPr>
          <a:xfrm>
            <a:off x="5256076" y="4815154"/>
            <a:ext cx="3060340" cy="648072"/>
          </a:xfrm>
          <a:prstGeom prst="rect">
            <a:avLst/>
          </a:prstGeom>
          <a:noFill/>
          <a:ln>
            <a:solidFill>
              <a:srgbClr val="92D050"/>
            </a:solidFill>
          </a:ln>
        </p:spPr>
        <p:txBody>
          <a:bodyPr wrap="square" rtlCol="0">
            <a:noAutofit/>
          </a:bodyPr>
          <a:lstStyle/>
          <a:p>
            <a:pPr algn="ctr">
              <a:buClr>
                <a:schemeClr val="accent1"/>
              </a:buClr>
              <a:buSzPct val="80000"/>
            </a:pPr>
            <a:r>
              <a:rPr lang="de-DE" sz="1600" dirty="0"/>
              <a:t>Best </a:t>
            </a:r>
            <a:r>
              <a:rPr lang="de-DE" sz="1600" dirty="0" err="1"/>
              <a:t>practice</a:t>
            </a:r>
            <a:r>
              <a:rPr lang="de-DE" sz="1600" dirty="0"/>
              <a:t> - Passivhausgebäude</a:t>
            </a:r>
          </a:p>
        </p:txBody>
      </p:sp>
      <p:sp>
        <p:nvSpPr>
          <p:cNvPr id="12" name="Textfeld 11"/>
          <p:cNvSpPr txBox="1"/>
          <p:nvPr/>
        </p:nvSpPr>
        <p:spPr>
          <a:xfrm>
            <a:off x="3059832" y="5625244"/>
            <a:ext cx="3060340" cy="468052"/>
          </a:xfrm>
          <a:prstGeom prst="rect">
            <a:avLst/>
          </a:prstGeom>
          <a:noFill/>
          <a:ln>
            <a:solidFill>
              <a:srgbClr val="92D050"/>
            </a:solidFill>
          </a:ln>
        </p:spPr>
        <p:txBody>
          <a:bodyPr wrap="square" rtlCol="0">
            <a:noAutofit/>
          </a:bodyPr>
          <a:lstStyle/>
          <a:p>
            <a:pPr algn="ctr">
              <a:buClr>
                <a:schemeClr val="accent1"/>
              </a:buClr>
              <a:buSzPct val="80000"/>
            </a:pPr>
            <a:r>
              <a:rPr lang="de-DE" sz="1600" dirty="0"/>
              <a:t>PV-Strategie</a:t>
            </a:r>
          </a:p>
        </p:txBody>
      </p:sp>
      <p:sp>
        <p:nvSpPr>
          <p:cNvPr id="13" name="Textfeld 12"/>
          <p:cNvSpPr txBox="1"/>
          <p:nvPr/>
        </p:nvSpPr>
        <p:spPr>
          <a:xfrm>
            <a:off x="3239852" y="4293096"/>
            <a:ext cx="2520280" cy="432048"/>
          </a:xfrm>
          <a:prstGeom prst="rect">
            <a:avLst/>
          </a:prstGeom>
          <a:noFill/>
        </p:spPr>
        <p:txBody>
          <a:bodyPr wrap="square" rtlCol="0">
            <a:noAutofit/>
          </a:bodyPr>
          <a:lstStyle/>
          <a:p>
            <a:pPr algn="ctr">
              <a:buClr>
                <a:schemeClr val="accent1"/>
              </a:buClr>
              <a:buSzPct val="80000"/>
            </a:pPr>
            <a:r>
              <a:rPr lang="de-DE" sz="2000" dirty="0"/>
              <a:t>plus Flankierung</a:t>
            </a:r>
          </a:p>
        </p:txBody>
      </p:sp>
    </p:spTree>
    <p:extLst>
      <p:ext uri="{BB962C8B-B14F-4D97-AF65-F5344CB8AC3E}">
        <p14:creationId xmlns:p14="http://schemas.microsoft.com/office/powerpoint/2010/main" val="321251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verankern?</a:t>
            </a:r>
          </a:p>
        </p:txBody>
      </p:sp>
      <p:sp>
        <p:nvSpPr>
          <p:cNvPr id="4" name="Textplatzhalter 3"/>
          <p:cNvSpPr>
            <a:spLocks noGrp="1"/>
          </p:cNvSpPr>
          <p:nvPr>
            <p:ph type="body" sz="quarter" idx="23"/>
          </p:nvPr>
        </p:nvSpPr>
        <p:spPr/>
        <p:txBody>
          <a:bodyPr/>
          <a:lstStyle/>
          <a:p>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76" y="1268760"/>
            <a:ext cx="765810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25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2CC4EB9-C913-4958-B573-9341692343EC}"/>
              </a:ext>
            </a:extLst>
          </p:cNvPr>
          <p:cNvPicPr>
            <a:picLocks noChangeAspect="1"/>
          </p:cNvPicPr>
          <p:nvPr/>
        </p:nvPicPr>
        <p:blipFill>
          <a:blip r:embed="rId2"/>
          <a:stretch>
            <a:fillRect/>
          </a:stretch>
        </p:blipFill>
        <p:spPr>
          <a:xfrm>
            <a:off x="755649" y="1556792"/>
            <a:ext cx="7928095" cy="4464496"/>
          </a:xfrm>
          <a:prstGeom prst="rect">
            <a:avLst/>
          </a:prstGeom>
        </p:spPr>
      </p:pic>
      <p:sp>
        <p:nvSpPr>
          <p:cNvPr id="2" name="Titel 1"/>
          <p:cNvSpPr>
            <a:spLocks noGrp="1"/>
          </p:cNvSpPr>
          <p:nvPr>
            <p:ph type="title"/>
          </p:nvPr>
        </p:nvSpPr>
        <p:spPr/>
        <p:txBody>
          <a:bodyPr/>
          <a:lstStyle/>
          <a:p>
            <a:r>
              <a:rPr lang="de-DE" b="1" dirty="0"/>
              <a:t>Und der Rest?</a:t>
            </a:r>
          </a:p>
        </p:txBody>
      </p:sp>
      <p:sp>
        <p:nvSpPr>
          <p:cNvPr id="5" name="Ellipse 4">
            <a:extLst>
              <a:ext uri="{FF2B5EF4-FFF2-40B4-BE49-F238E27FC236}">
                <a16:creationId xmlns:a16="http://schemas.microsoft.com/office/drawing/2014/main" id="{C12CBE95-C1D9-4D00-BC8B-75AA6F01D54D}"/>
              </a:ext>
            </a:extLst>
          </p:cNvPr>
          <p:cNvSpPr/>
          <p:nvPr/>
        </p:nvSpPr>
        <p:spPr>
          <a:xfrm>
            <a:off x="1907888" y="2348880"/>
            <a:ext cx="1511984" cy="2304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latin typeface="Arial" pitchFamily="34" charset="0"/>
              <a:cs typeface="Arial" pitchFamily="34" charset="0"/>
            </a:endParaRPr>
          </a:p>
        </p:txBody>
      </p:sp>
    </p:spTree>
    <p:extLst>
      <p:ext uri="{BB962C8B-B14F-4D97-AF65-F5344CB8AC3E}">
        <p14:creationId xmlns:p14="http://schemas.microsoft.com/office/powerpoint/2010/main" val="234191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20539-48CE-4912-AE62-7D42AE9D0156}"/>
              </a:ext>
            </a:extLst>
          </p:cNvPr>
          <p:cNvSpPr>
            <a:spLocks noGrp="1"/>
          </p:cNvSpPr>
          <p:nvPr>
            <p:ph type="title"/>
          </p:nvPr>
        </p:nvSpPr>
        <p:spPr/>
        <p:txBody>
          <a:bodyPr/>
          <a:lstStyle/>
          <a:p>
            <a:r>
              <a:rPr lang="de-DE" b="1" dirty="0"/>
              <a:t>Eine Vision: Im Jahr 2040…</a:t>
            </a:r>
          </a:p>
        </p:txBody>
      </p:sp>
      <p:sp>
        <p:nvSpPr>
          <p:cNvPr id="4" name="Textplatzhalter 3">
            <a:extLst>
              <a:ext uri="{FF2B5EF4-FFF2-40B4-BE49-F238E27FC236}">
                <a16:creationId xmlns:a16="http://schemas.microsoft.com/office/drawing/2014/main" id="{54D74F04-BAEF-4ACD-957D-4C3EA4C8AFDD}"/>
              </a:ext>
            </a:extLst>
          </p:cNvPr>
          <p:cNvSpPr>
            <a:spLocks noGrp="1"/>
          </p:cNvSpPr>
          <p:nvPr>
            <p:ph type="body" sz="quarter" idx="23"/>
          </p:nvPr>
        </p:nvSpPr>
        <p:spPr/>
        <p:txBody>
          <a:bodyPr/>
          <a:lstStyle/>
          <a:p>
            <a:endParaRPr lang="de-DE"/>
          </a:p>
        </p:txBody>
      </p:sp>
      <p:sp>
        <p:nvSpPr>
          <p:cNvPr id="3" name="Textfeld 2">
            <a:extLst>
              <a:ext uri="{FF2B5EF4-FFF2-40B4-BE49-F238E27FC236}">
                <a16:creationId xmlns:a16="http://schemas.microsoft.com/office/drawing/2014/main" id="{961E97A6-D255-4D23-BDAE-6E82311FE0DF}"/>
              </a:ext>
            </a:extLst>
          </p:cNvPr>
          <p:cNvSpPr txBox="1"/>
          <p:nvPr/>
        </p:nvSpPr>
        <p:spPr>
          <a:xfrm>
            <a:off x="1097360" y="1536174"/>
            <a:ext cx="7219056" cy="3824124"/>
          </a:xfrm>
          <a:prstGeom prst="rect">
            <a:avLst/>
          </a:prstGeom>
          <a:noFill/>
        </p:spPr>
        <p:txBody>
          <a:bodyPr wrap="square" rtlCol="0">
            <a:spAutoFit/>
          </a:bodyPr>
          <a:lstStyle/>
          <a:p>
            <a:pPr>
              <a:spcBef>
                <a:spcPts val="900"/>
              </a:spcBef>
              <a:buClr>
                <a:schemeClr val="accent1"/>
              </a:buClr>
              <a:buSzPct val="80000"/>
            </a:pPr>
            <a:r>
              <a:rPr lang="de-DE" sz="2200" dirty="0">
                <a:solidFill>
                  <a:srgbClr val="FF6600"/>
                </a:solidFill>
                <a:latin typeface="Calibri" panose="020F0502020204030204" pitchFamily="34" charset="0"/>
                <a:cs typeface="Calibri" panose="020F0502020204030204" pitchFamily="34" charset="0"/>
              </a:rPr>
              <a:t>… ist die badische Landeskirche in der Fläche präsent. </a:t>
            </a:r>
            <a:br>
              <a:rPr lang="de-DE" sz="2200" dirty="0">
                <a:solidFill>
                  <a:srgbClr val="FF6600"/>
                </a:solidFill>
                <a:latin typeface="Calibri" panose="020F0502020204030204" pitchFamily="34" charset="0"/>
                <a:cs typeface="Calibri" panose="020F0502020204030204" pitchFamily="34" charset="0"/>
              </a:rPr>
            </a:br>
            <a:r>
              <a:rPr lang="de-DE" sz="2200" dirty="0">
                <a:solidFill>
                  <a:srgbClr val="FF6600"/>
                </a:solidFill>
                <a:latin typeface="Calibri" panose="020F0502020204030204" pitchFamily="34" charset="0"/>
                <a:cs typeface="Calibri" panose="020F0502020204030204" pitchFamily="34" charset="0"/>
              </a:rPr>
              <a:t>Alle Kirchen sind geöffnet. Das ist die Einladung für die säkulare Gesellschaft. </a:t>
            </a:r>
          </a:p>
          <a:p>
            <a:pPr>
              <a:spcBef>
                <a:spcPts val="900"/>
              </a:spcBef>
              <a:buClr>
                <a:schemeClr val="accent1"/>
              </a:buClr>
              <a:buSzPct val="80000"/>
            </a:pPr>
            <a:r>
              <a:rPr lang="de-DE" sz="2200" dirty="0">
                <a:solidFill>
                  <a:srgbClr val="FF6600"/>
                </a:solidFill>
                <a:latin typeface="Calibri" panose="020F0502020204030204" pitchFamily="34" charset="0"/>
                <a:cs typeface="Calibri" panose="020F0502020204030204" pitchFamily="34" charset="0"/>
              </a:rPr>
              <a:t>… hat sich die Landeskirche von sehr vielen schlechten und auch schlecht ausgenutzten Gebäuden und den mit diesen verbundenen Lasten getrennt. </a:t>
            </a:r>
          </a:p>
          <a:p>
            <a:pPr>
              <a:spcBef>
                <a:spcPts val="900"/>
              </a:spcBef>
              <a:buClr>
                <a:schemeClr val="accent1"/>
              </a:buClr>
              <a:buSzPct val="80000"/>
            </a:pPr>
            <a:r>
              <a:rPr lang="de-DE" sz="2200" dirty="0">
                <a:solidFill>
                  <a:srgbClr val="FF6600"/>
                </a:solidFill>
                <a:latin typeface="Calibri" panose="020F0502020204030204" pitchFamily="34" charset="0"/>
                <a:cs typeface="Calibri" panose="020F0502020204030204" pitchFamily="34" charset="0"/>
              </a:rPr>
              <a:t>… sind die verbliebenen Gebäude durchsaniert, multifunktional, klimaneutral und einladend.</a:t>
            </a:r>
          </a:p>
          <a:p>
            <a:pPr>
              <a:spcBef>
                <a:spcPts val="900"/>
              </a:spcBef>
              <a:buClr>
                <a:schemeClr val="accent1"/>
              </a:buClr>
              <a:buSzPct val="80000"/>
            </a:pPr>
            <a:r>
              <a:rPr lang="de-DE" sz="2200" dirty="0">
                <a:solidFill>
                  <a:srgbClr val="FF6600"/>
                </a:solidFill>
                <a:latin typeface="Calibri" panose="020F0502020204030204" pitchFamily="34" charset="0"/>
                <a:cs typeface="Calibri" panose="020F0502020204030204" pitchFamily="34" charset="0"/>
              </a:rPr>
              <a:t>… sind unsere Gebäude auf den Auftrag der Verkündigung abgestimmt und gut genutzt.</a:t>
            </a:r>
          </a:p>
        </p:txBody>
      </p:sp>
    </p:spTree>
    <p:extLst>
      <p:ext uri="{BB962C8B-B14F-4D97-AF65-F5344CB8AC3E}">
        <p14:creationId xmlns:p14="http://schemas.microsoft.com/office/powerpoint/2010/main" val="34230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PT-Vorlage_Oeko-JUB">
  <a:themeElements>
    <a:clrScheme name="Oeko-Institut">
      <a:dk1>
        <a:sysClr val="windowText" lastClr="000000"/>
      </a:dk1>
      <a:lt1>
        <a:sysClr val="window" lastClr="FFFFFF"/>
      </a:lt1>
      <a:dk2>
        <a:srgbClr val="000099"/>
      </a:dk2>
      <a:lt2>
        <a:srgbClr val="B8D4FF"/>
      </a:lt2>
      <a:accent1>
        <a:srgbClr val="006AA4"/>
      </a:accent1>
      <a:accent2>
        <a:srgbClr val="00BEE1"/>
      </a:accent2>
      <a:accent3>
        <a:srgbClr val="97BF0D"/>
      </a:accent3>
      <a:accent4>
        <a:srgbClr val="DCDB1F"/>
      </a:accent4>
      <a:accent5>
        <a:srgbClr val="6586C3"/>
      </a:accent5>
      <a:accent6>
        <a:srgbClr val="009791"/>
      </a:accent6>
      <a:hlink>
        <a:srgbClr val="006AA4"/>
      </a:hlink>
      <a:folHlink>
        <a:srgbClr val="E3004F"/>
      </a:folHlink>
    </a:clrScheme>
    <a:fontScheme name="Oeko Institut">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52000" indent="-252000">
          <a:buClr>
            <a:schemeClr val="accent1"/>
          </a:buClr>
          <a:buSzPct val="80000"/>
          <a:buFont typeface="Arial" pitchFamily="34" charset="0"/>
          <a:buChar char="●"/>
          <a:defRPr sz="2000" dirty="0" err="1" smtClean="0"/>
        </a:defPPr>
      </a:lstStyle>
    </a:txDef>
  </a:objectDefaults>
  <a:extraClrSchemeLst/>
</a:theme>
</file>

<file path=ppt/theme/theme2.xml><?xml version="1.0" encoding="utf-8"?>
<a:theme xmlns:a="http://schemas.openxmlformats.org/drawingml/2006/main" name="Folien-Master_20150415">
  <a:themeElements>
    <a:clrScheme name="Ifeu">
      <a:dk1>
        <a:sysClr val="windowText" lastClr="000000"/>
      </a:dk1>
      <a:lt1>
        <a:sysClr val="window" lastClr="FFFFFF"/>
      </a:lt1>
      <a:dk2>
        <a:srgbClr val="626B71"/>
      </a:dk2>
      <a:lt2>
        <a:srgbClr val="93C120"/>
      </a:lt2>
      <a:accent1>
        <a:srgbClr val="D2D12A"/>
      </a:accent1>
      <a:accent2>
        <a:srgbClr val="AE6C2D"/>
      </a:accent2>
      <a:accent3>
        <a:srgbClr val="EFD444"/>
      </a:accent3>
      <a:accent4>
        <a:srgbClr val="E98F00"/>
      </a:accent4>
      <a:accent5>
        <a:srgbClr val="BF303F"/>
      </a:accent5>
      <a:accent6>
        <a:srgbClr val="2F4E66"/>
      </a:accent6>
      <a:hlink>
        <a:srgbClr val="93C120"/>
      </a:hlink>
      <a:folHlink>
        <a:srgbClr val="BF30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noFill/>
        </a:ln>
      </a:spPr>
      <a:bodyPr rtlCol="0" anchor="t" anchorCtr="0"/>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Folien-Master_20150415">
  <a:themeElements>
    <a:clrScheme name="Ifeu">
      <a:dk1>
        <a:sysClr val="windowText" lastClr="000000"/>
      </a:dk1>
      <a:lt1>
        <a:sysClr val="window" lastClr="FFFFFF"/>
      </a:lt1>
      <a:dk2>
        <a:srgbClr val="626B71"/>
      </a:dk2>
      <a:lt2>
        <a:srgbClr val="93C120"/>
      </a:lt2>
      <a:accent1>
        <a:srgbClr val="D2D12A"/>
      </a:accent1>
      <a:accent2>
        <a:srgbClr val="AE6C2D"/>
      </a:accent2>
      <a:accent3>
        <a:srgbClr val="EFD444"/>
      </a:accent3>
      <a:accent4>
        <a:srgbClr val="E98F00"/>
      </a:accent4>
      <a:accent5>
        <a:srgbClr val="BF303F"/>
      </a:accent5>
      <a:accent6>
        <a:srgbClr val="2F4E66"/>
      </a:accent6>
      <a:hlink>
        <a:srgbClr val="93C120"/>
      </a:hlink>
      <a:folHlink>
        <a:srgbClr val="BF30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noFill/>
        </a:ln>
      </a:spPr>
      <a:bodyPr rtlCol="0" anchor="t" anchorCtr="0"/>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PPT-Vorlage_Oeko-JUB</Template>
  <TotalTime>0</TotalTime>
  <Words>230</Words>
  <Application>Microsoft Office PowerPoint</Application>
  <PresentationFormat>Bildschirmpräsentation (4:3)</PresentationFormat>
  <Paragraphs>33</Paragraphs>
  <Slides>10</Slides>
  <Notes>2</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10</vt:i4>
      </vt:variant>
    </vt:vector>
  </HeadingPairs>
  <TitlesOfParts>
    <vt:vector size="19" baseType="lpstr">
      <vt:lpstr>Arial</vt:lpstr>
      <vt:lpstr>Calibri</vt:lpstr>
      <vt:lpstr>Symbol</vt:lpstr>
      <vt:lpstr>Tahoma</vt:lpstr>
      <vt:lpstr>Trebuchet MS</vt:lpstr>
      <vt:lpstr>PPT-Vorlage_Oeko-JUB</vt:lpstr>
      <vt:lpstr>Folien-Master_20150415</vt:lpstr>
      <vt:lpstr>1_Folien-Master_20150415</vt:lpstr>
      <vt:lpstr>Standarddesign</vt:lpstr>
      <vt:lpstr>PowerPoint-Präsentation</vt:lpstr>
      <vt:lpstr>Warum Klimaneutralität? Ein theologisches Statement</vt:lpstr>
      <vt:lpstr>Wieviel CO2 steckt wo in der EKIBA?</vt:lpstr>
      <vt:lpstr>Entwicklung der CO2-Emissionen für Wärme (witterungskorr.) und Strom </vt:lpstr>
      <vt:lpstr>Szenario Klimaneutral 2040 für die Ekiba-Gebäude</vt:lpstr>
      <vt:lpstr>Maßnahmenmix zur Erreichung der Ziele</vt:lpstr>
      <vt:lpstr>Wie verankern?</vt:lpstr>
      <vt:lpstr>Und der Rest?</vt:lpstr>
      <vt:lpstr>Eine Vision: Im Jahr 2040…</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2017-11-09T13:04:57Z</dcterms:created>
  <dcterms:modified xsi:type="dcterms:W3CDTF">2022-10-13T08:02:06Z</dcterms:modified>
</cp:coreProperties>
</file>